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2" r:id="rId2"/>
    <p:sldId id="256" r:id="rId3"/>
    <p:sldId id="292" r:id="rId4"/>
    <p:sldId id="293" r:id="rId5"/>
    <p:sldId id="314" r:id="rId6"/>
    <p:sldId id="315" r:id="rId7"/>
    <p:sldId id="266" r:id="rId8"/>
    <p:sldId id="297" r:id="rId9"/>
    <p:sldId id="300" r:id="rId10"/>
    <p:sldId id="313" r:id="rId11"/>
    <p:sldId id="263" r:id="rId12"/>
    <p:sldId id="265" r:id="rId13"/>
    <p:sldId id="27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494"/>
    <a:srgbClr val="0000FF"/>
    <a:srgbClr val="129D0B"/>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0" autoAdjust="0"/>
    <p:restoredTop sz="94563"/>
  </p:normalViewPr>
  <p:slideViewPr>
    <p:cSldViewPr snapToGrid="0" showGuides="1">
      <p:cViewPr varScale="1">
        <p:scale>
          <a:sx n="76" d="100"/>
          <a:sy n="76" d="100"/>
        </p:scale>
        <p:origin x="216" y="328"/>
      </p:cViewPr>
      <p:guideLst>
        <p:guide pos="3816"/>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2021/12/29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2</a:t>
            </a:fld>
            <a:endParaRPr lang="zh-CN" altLang="en-US"/>
          </a:p>
        </p:txBody>
      </p:sp>
    </p:spTree>
    <p:extLst>
      <p:ext uri="{BB962C8B-B14F-4D97-AF65-F5344CB8AC3E}">
        <p14:creationId xmlns:p14="http://schemas.microsoft.com/office/powerpoint/2010/main" val="382378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177021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7</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 xmlns:a16="http://schemas.microsoft.com/office/drawing/2014/main" id="{4F7297DD-C1BF-4CDA-97B2-415017291D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 xmlns:a16="http://schemas.microsoft.com/office/drawing/2014/main" id="{51E86267-7728-48F1-8EF2-50F07C998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 xmlns:a16="http://schemas.microsoft.com/office/drawing/2014/main" id="{52983E08-DADB-4D02-B85F-8AD93654C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4803F83-9B0F-4412-A4F6-A932F121089B}" type="slidenum">
              <a:rPr lang="zh-CN" altLang="en-US" smtClean="0">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357519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 xmlns:a16="http://schemas.microsoft.com/office/drawing/2014/main" id="{34E0112F-21F9-4E41-9B52-88A988443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 xmlns:a16="http://schemas.microsoft.com/office/drawing/2014/main" id="{69BC0FDC-BB85-463F-B468-0402FBD79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 xmlns:a16="http://schemas.microsoft.com/office/drawing/2014/main" id="{F20ABFF6-1CD4-4538-9565-801A65701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18E7A62-BF4E-4656-9D48-04A80A5F3461}"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404379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 xmlns:a16="http://schemas.microsoft.com/office/drawing/2014/main" id="{8648E31E-0F76-4ED0-ACB9-9D806741E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 xmlns:a16="http://schemas.microsoft.com/office/drawing/2014/main" id="{89A0865D-C523-49C4-9748-064B9092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 xmlns:a16="http://schemas.microsoft.com/office/drawing/2014/main" id="{0CC3A5ED-8382-4103-82CE-A34E4CBEA1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02E8D297-9013-421E-ABB9-69D01A5C1529}" type="slidenum">
              <a:rPr lang="zh-CN" altLang="en-US" smtClean="0">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79322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457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4915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87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719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8921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782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2187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3541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157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852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13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2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041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0418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1416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967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9445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3268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576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330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555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84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897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54689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1885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753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879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9894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1204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0779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5898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7282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3408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480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6908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583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3622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91290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3969092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65732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7537845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393180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964993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7903595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95120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381896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665383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2585249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684616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4383185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438547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8563514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034100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2021/12/29</a:t>
            </a:fld>
            <a:endParaRPr lang="zh-CN" altLang="en-US"/>
          </a:p>
        </p:txBody>
      </p:sp>
      <p:sp>
        <p:nvSpPr>
          <p:cNvPr id="4" name="页脚占位符 4">
            <a:extLst>
              <a:ext uri="{FF2B5EF4-FFF2-40B4-BE49-F238E27FC236}">
                <a16:creationId xmlns=""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7658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6180486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343429442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113683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55280531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327436329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19726477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87463823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18950913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6AF0A7-83A2-4C8A-B4D4-AD66C01569B0}" type="slidenum">
              <a:rPr lang="en-US"/>
              <a:pPr>
                <a:defRPr/>
              </a:pPr>
              <a:t>‹#›</a:t>
            </a:fld>
            <a:endParaRPr lang="en-US"/>
          </a:p>
        </p:txBody>
      </p:sp>
    </p:spTree>
    <p:extLst>
      <p:ext uri="{BB962C8B-B14F-4D97-AF65-F5344CB8AC3E}">
        <p14:creationId xmlns:p14="http://schemas.microsoft.com/office/powerpoint/2010/main" val="2340204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21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12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80" Type="http://schemas.openxmlformats.org/officeDocument/2006/relationships/image" Target="../media/image1.png"/><Relationship Id="rId81" Type="http://schemas.openxmlformats.org/officeDocument/2006/relationships/image" Target="../media/image2.emf"/><Relationship Id="rId82" Type="http://schemas.openxmlformats.org/officeDocument/2006/relationships/image" Target="../media/image3.emf"/><Relationship Id="rId83" Type="http://schemas.openxmlformats.org/officeDocument/2006/relationships/image" Target="../media/image4.emf"/><Relationship Id="rId84" Type="http://schemas.openxmlformats.org/officeDocument/2006/relationships/image" Target="../media/image5.emf"/><Relationship Id="rId85" Type="http://schemas.openxmlformats.org/officeDocument/2006/relationships/image" Target="../media/image6.emf"/><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theme" Target="../theme/theme1.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17CAA4B6-7102-430B-A202-7221145AB4C2}"/>
              </a:ext>
            </a:extLst>
          </p:cNvPr>
          <p:cNvPicPr>
            <a:picLocks noChangeAspect="1"/>
          </p:cNvPicPr>
          <p:nvPr userDrawn="1"/>
        </p:nvPicPr>
        <p:blipFill rotWithShape="1">
          <a:blip r:embed="rId80"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 xmlns:a16="http://schemas.microsoft.com/office/drawing/2014/main" id="{CDC4D4C5-4695-4A81-AEDB-A9DAC17F03D5}"/>
              </a:ext>
            </a:extLst>
          </p:cNvPr>
          <p:cNvPicPr>
            <a:picLocks noChangeAspect="1"/>
          </p:cNvPicPr>
          <p:nvPr userDrawn="1"/>
        </p:nvPicPr>
        <p:blipFill>
          <a:blip r:embed="rId81"/>
          <a:stretch>
            <a:fillRect/>
          </a:stretch>
        </p:blipFill>
        <p:spPr>
          <a:xfrm>
            <a:off x="7621545" y="2694141"/>
            <a:ext cx="1074405" cy="1255291"/>
          </a:xfrm>
          <a:prstGeom prst="rect">
            <a:avLst/>
          </a:prstGeom>
        </p:spPr>
      </p:pic>
      <p:pic>
        <p:nvPicPr>
          <p:cNvPr id="10" name="图片 9">
            <a:extLst>
              <a:ext uri="{FF2B5EF4-FFF2-40B4-BE49-F238E27FC236}">
                <a16:creationId xmlns="" xmlns:a16="http://schemas.microsoft.com/office/drawing/2014/main" id="{C6B22C73-CB3A-4D5F-A354-B4BC2A44F4B3}"/>
              </a:ext>
            </a:extLst>
          </p:cNvPr>
          <p:cNvPicPr>
            <a:picLocks noChangeAspect="1"/>
          </p:cNvPicPr>
          <p:nvPr userDrawn="1"/>
        </p:nvPicPr>
        <p:blipFill>
          <a:blip r:embed="rId82"/>
          <a:stretch>
            <a:fillRect/>
          </a:stretch>
        </p:blipFill>
        <p:spPr>
          <a:xfrm rot="19092273">
            <a:off x="5969039" y="3535273"/>
            <a:ext cx="958588" cy="832716"/>
          </a:xfrm>
          <a:prstGeom prst="rect">
            <a:avLst/>
          </a:prstGeom>
        </p:spPr>
      </p:pic>
      <p:pic>
        <p:nvPicPr>
          <p:cNvPr id="11" name="图片 10">
            <a:extLst>
              <a:ext uri="{FF2B5EF4-FFF2-40B4-BE49-F238E27FC236}">
                <a16:creationId xmlns="" xmlns:a16="http://schemas.microsoft.com/office/drawing/2014/main" id="{2FE88D25-8D4A-412E-AD3D-0F8BCBC51B4A}"/>
              </a:ext>
            </a:extLst>
          </p:cNvPr>
          <p:cNvPicPr>
            <a:picLocks noChangeAspect="1"/>
          </p:cNvPicPr>
          <p:nvPr userDrawn="1"/>
        </p:nvPicPr>
        <p:blipFill>
          <a:blip r:embed="rId83"/>
          <a:stretch>
            <a:fillRect/>
          </a:stretch>
        </p:blipFill>
        <p:spPr>
          <a:xfrm>
            <a:off x="5478546" y="2363843"/>
            <a:ext cx="1249202" cy="957943"/>
          </a:xfrm>
          <a:prstGeom prst="rect">
            <a:avLst/>
          </a:prstGeom>
        </p:spPr>
      </p:pic>
      <p:pic>
        <p:nvPicPr>
          <p:cNvPr id="12" name="图片 11">
            <a:extLst>
              <a:ext uri="{FF2B5EF4-FFF2-40B4-BE49-F238E27FC236}">
                <a16:creationId xmlns="" xmlns:a16="http://schemas.microsoft.com/office/drawing/2014/main" id="{4A9075CD-A1EE-4172-8AD1-315DB9617712}"/>
              </a:ext>
            </a:extLst>
          </p:cNvPr>
          <p:cNvPicPr>
            <a:picLocks noChangeAspect="1"/>
          </p:cNvPicPr>
          <p:nvPr userDrawn="1"/>
        </p:nvPicPr>
        <p:blipFill>
          <a:blip r:embed="rId84"/>
          <a:stretch>
            <a:fillRect/>
          </a:stretch>
        </p:blipFill>
        <p:spPr>
          <a:xfrm>
            <a:off x="1667797" y="4337189"/>
            <a:ext cx="834103" cy="728303"/>
          </a:xfrm>
          <a:prstGeom prst="rect">
            <a:avLst/>
          </a:prstGeom>
        </p:spPr>
      </p:pic>
      <p:pic>
        <p:nvPicPr>
          <p:cNvPr id="13" name="图片 12">
            <a:extLst>
              <a:ext uri="{FF2B5EF4-FFF2-40B4-BE49-F238E27FC236}">
                <a16:creationId xmlns="" xmlns:a16="http://schemas.microsoft.com/office/drawing/2014/main" id="{5CD8F5F7-0EAB-4A58-88E9-007D8AD8404D}"/>
              </a:ext>
            </a:extLst>
          </p:cNvPr>
          <p:cNvPicPr>
            <a:picLocks noChangeAspect="1"/>
          </p:cNvPicPr>
          <p:nvPr userDrawn="1"/>
        </p:nvPicPr>
        <p:blipFill>
          <a:blip r:embed="rId85"/>
          <a:stretch>
            <a:fillRect/>
          </a:stretch>
        </p:blipFill>
        <p:spPr>
          <a:xfrm>
            <a:off x="3488071" y="2471057"/>
            <a:ext cx="1787050" cy="1485494"/>
          </a:xfrm>
          <a:prstGeom prst="rect">
            <a:avLst/>
          </a:prstGeom>
        </p:spPr>
      </p:pic>
      <p:sp>
        <p:nvSpPr>
          <p:cNvPr id="15" name="矩形 14">
            <a:extLst>
              <a:ext uri="{FF2B5EF4-FFF2-40B4-BE49-F238E27FC236}">
                <a16:creationId xmlns=""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89" r:id="rId3"/>
    <p:sldLayoutId id="2147483655" r:id="rId4"/>
    <p:sldLayoutId id="2147483736" r:id="rId5"/>
    <p:sldLayoutId id="2147483735" r:id="rId6"/>
    <p:sldLayoutId id="2147483734" r:id="rId7"/>
    <p:sldLayoutId id="2147483733" r:id="rId8"/>
    <p:sldLayoutId id="2147483732" r:id="rId9"/>
    <p:sldLayoutId id="2147483731" r:id="rId10"/>
    <p:sldLayoutId id="2147483730" r:id="rId11"/>
    <p:sldLayoutId id="2147483729" r:id="rId12"/>
    <p:sldLayoutId id="2147483728" r:id="rId13"/>
    <p:sldLayoutId id="2147483725" r:id="rId14"/>
    <p:sldLayoutId id="2147483724" r:id="rId15"/>
    <p:sldLayoutId id="2147483723" r:id="rId16"/>
    <p:sldLayoutId id="2147483718" r:id="rId17"/>
    <p:sldLayoutId id="2147483717" r:id="rId18"/>
    <p:sldLayoutId id="2147483716" r:id="rId19"/>
    <p:sldLayoutId id="2147483715" r:id="rId20"/>
    <p:sldLayoutId id="2147483710" r:id="rId21"/>
    <p:sldLayoutId id="2147483709" r:id="rId22"/>
    <p:sldLayoutId id="2147483708" r:id="rId23"/>
    <p:sldLayoutId id="2147483707" r:id="rId24"/>
    <p:sldLayoutId id="2147483706" r:id="rId25"/>
    <p:sldLayoutId id="2147483705" r:id="rId26"/>
    <p:sldLayoutId id="2147483704" r:id="rId27"/>
    <p:sldLayoutId id="2147483703" r:id="rId28"/>
    <p:sldLayoutId id="2147483702" r:id="rId29"/>
    <p:sldLayoutId id="2147483701" r:id="rId30"/>
    <p:sldLayoutId id="2147483700" r:id="rId31"/>
    <p:sldLayoutId id="2147483695" r:id="rId32"/>
    <p:sldLayoutId id="2147483694" r:id="rId33"/>
    <p:sldLayoutId id="2147483692" r:id="rId34"/>
    <p:sldLayoutId id="2147483691" r:id="rId35"/>
    <p:sldLayoutId id="2147483690" r:id="rId36"/>
    <p:sldLayoutId id="2147483688" r:id="rId37"/>
    <p:sldLayoutId id="2147483687" r:id="rId38"/>
    <p:sldLayoutId id="2147483686" r:id="rId39"/>
    <p:sldLayoutId id="2147483685" r:id="rId40"/>
    <p:sldLayoutId id="2147483684" r:id="rId41"/>
    <p:sldLayoutId id="2147483681" r:id="rId42"/>
    <p:sldLayoutId id="2147483680" r:id="rId43"/>
    <p:sldLayoutId id="2147483678" r:id="rId44"/>
    <p:sldLayoutId id="2147483677" r:id="rId45"/>
    <p:sldLayoutId id="2147483675" r:id="rId46"/>
    <p:sldLayoutId id="2147483665" r:id="rId47"/>
    <p:sldLayoutId id="2147483664" r:id="rId48"/>
    <p:sldLayoutId id="2147483693" r:id="rId49"/>
    <p:sldLayoutId id="2147483663" r:id="rId50"/>
    <p:sldLayoutId id="2147483662" r:id="rId51"/>
    <p:sldLayoutId id="2147483727" r:id="rId52"/>
    <p:sldLayoutId id="2147483714" r:id="rId53"/>
    <p:sldLayoutId id="2147483683" r:id="rId54"/>
    <p:sldLayoutId id="2147483672" r:id="rId55"/>
    <p:sldLayoutId id="2147483661" r:id="rId56"/>
    <p:sldLayoutId id="2147483660" r:id="rId57"/>
    <p:sldLayoutId id="2147483659" r:id="rId58"/>
    <p:sldLayoutId id="2147483658" r:id="rId59"/>
    <p:sldLayoutId id="2147483726" r:id="rId60"/>
    <p:sldLayoutId id="2147483713" r:id="rId61"/>
    <p:sldLayoutId id="2147483712" r:id="rId62"/>
    <p:sldLayoutId id="2147483711" r:id="rId63"/>
    <p:sldLayoutId id="2147483682" r:id="rId64"/>
    <p:sldLayoutId id="2147483676" r:id="rId65"/>
    <p:sldLayoutId id="2147483674" r:id="rId66"/>
    <p:sldLayoutId id="2147483673" r:id="rId67"/>
    <p:sldLayoutId id="2147483657" r:id="rId68"/>
    <p:sldLayoutId id="2147483666" r:id="rId69"/>
    <p:sldLayoutId id="2147483679" r:id="rId70"/>
    <p:sldLayoutId id="2147483722" r:id="rId71"/>
    <p:sldLayoutId id="2147483721" r:id="rId72"/>
    <p:sldLayoutId id="2147483720" r:id="rId73"/>
    <p:sldLayoutId id="2147483719" r:id="rId74"/>
    <p:sldLayoutId id="2147483699" r:id="rId75"/>
    <p:sldLayoutId id="2147483698" r:id="rId76"/>
    <p:sldLayoutId id="2147483697" r:id="rId77"/>
    <p:sldLayoutId id="2147483696" r:id="rId7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jpg"/><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4.xml"/><Relationship Id="rId5" Type="http://schemas.openxmlformats.org/officeDocument/2006/relationships/notesSlide" Target="../notesSlides/notesSlide4.xml"/><Relationship Id="rId1" Type="http://schemas.openxmlformats.org/officeDocument/2006/relationships/tags" Target="../tags/tag10.xml"/><Relationship Id="rId2" Type="http://schemas.openxmlformats.org/officeDocument/2006/relationships/tags" Target="../tags/tag11.xml"/></Relationships>
</file>

<file path=ppt/slides/_rels/slide12.xml.rels><?xml version="1.0" encoding="UTF-8" standalone="yes"?>
<Relationships xmlns="http://schemas.openxmlformats.org/package/2006/relationships"><Relationship Id="rId11" Type="http://schemas.openxmlformats.org/officeDocument/2006/relationships/tags" Target="../tags/tag23.xml"/><Relationship Id="rId12" Type="http://schemas.openxmlformats.org/officeDocument/2006/relationships/tags" Target="../tags/tag24.xml"/><Relationship Id="rId13" Type="http://schemas.openxmlformats.org/officeDocument/2006/relationships/tags" Target="../tags/tag25.xml"/><Relationship Id="rId14" Type="http://schemas.openxmlformats.org/officeDocument/2006/relationships/tags" Target="../tags/tag26.xml"/><Relationship Id="rId15" Type="http://schemas.openxmlformats.org/officeDocument/2006/relationships/tags" Target="../tags/tag27.xml"/><Relationship Id="rId16" Type="http://schemas.openxmlformats.org/officeDocument/2006/relationships/slideLayout" Target="../slideLayouts/slideLayout4.xml"/><Relationship Id="rId17" Type="http://schemas.openxmlformats.org/officeDocument/2006/relationships/notesSlide" Target="../notesSlides/notesSlide5.xml"/><Relationship Id="rId1" Type="http://schemas.openxmlformats.org/officeDocument/2006/relationships/tags" Target="../tags/tag13.xml"/><Relationship Id="rId2" Type="http://schemas.openxmlformats.org/officeDocument/2006/relationships/tags" Target="../tags/tag14.xml"/><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tags" Target="../tags/tag17.xml"/><Relationship Id="rId6" Type="http://schemas.openxmlformats.org/officeDocument/2006/relationships/tags" Target="../tags/tag18.xml"/><Relationship Id="rId7" Type="http://schemas.openxmlformats.org/officeDocument/2006/relationships/tags" Target="../tags/tag19.xml"/><Relationship Id="rId8" Type="http://schemas.openxmlformats.org/officeDocument/2006/relationships/tags" Target="../tags/tag20.xml"/><Relationship Id="rId9" Type="http://schemas.openxmlformats.org/officeDocument/2006/relationships/tags" Target="../tags/tag21.xml"/><Relationship Id="rId10"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slideLayout" Target="../slideLayouts/slideLayout4.xml"/><Relationship Id="rId9" Type="http://schemas.openxmlformats.org/officeDocument/2006/relationships/notesSlide" Target="../notesSlides/notesSlide6.xml"/><Relationship Id="rId10" Type="http://schemas.openxmlformats.org/officeDocument/2006/relationships/image" Target="../media/image16.emf"/><Relationship Id="rId11" Type="http://schemas.openxmlformats.org/officeDocument/2006/relationships/image" Target="../media/image17.emf"/><Relationship Id="rId1" Type="http://schemas.openxmlformats.org/officeDocument/2006/relationships/tags" Target="../tags/tag28.xml"/><Relationship Id="rId2" Type="http://schemas.openxmlformats.org/officeDocument/2006/relationships/tags" Target="../tags/tag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8.xml"/><Relationship Id="rId3"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tags" Target="../tags/tag7.xml"/><Relationship Id="rId6" Type="http://schemas.openxmlformats.org/officeDocument/2006/relationships/tags" Target="../tags/tag8.xml"/><Relationship Id="rId7" Type="http://schemas.openxmlformats.org/officeDocument/2006/relationships/tags" Target="../tags/tag9.xml"/><Relationship Id="rId8" Type="http://schemas.openxmlformats.org/officeDocument/2006/relationships/slideLayout" Target="../slideLayouts/slideLayout4.xml"/><Relationship Id="rId9" Type="http://schemas.openxmlformats.org/officeDocument/2006/relationships/notesSlide" Target="../notesSlides/notesSlide3.xml"/><Relationship Id="rId10" Type="http://schemas.openxmlformats.org/officeDocument/2006/relationships/image" Target="../media/image9.png"/><Relationship Id="rId1" Type="http://schemas.openxmlformats.org/officeDocument/2006/relationships/tags" Target="../tags/tag3.xml"/><Relationship Id="rId2"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1333" y="287867"/>
            <a:ext cx="7078134" cy="1200329"/>
          </a:xfrm>
          <a:prstGeom prst="rect">
            <a:avLst/>
          </a:prstGeom>
          <a:noFill/>
        </p:spPr>
        <p:txBody>
          <a:bodyPr wrap="square" rtlCol="0">
            <a:spAutoFit/>
          </a:bodyPr>
          <a:lstStyle/>
          <a:p>
            <a:r>
              <a:rPr lang="en-US" sz="3600" dirty="0" err="1" smtClean="0">
                <a:latin typeface="Times New Roman" charset="0"/>
                <a:ea typeface="Times New Roman" charset="0"/>
                <a:cs typeface="Times New Roman" charset="0"/>
              </a:rPr>
              <a:t>Thứ</a:t>
            </a:r>
            <a:r>
              <a:rPr lang="en-US" sz="3600" dirty="0" smtClean="0">
                <a:latin typeface="Times New Roman" charset="0"/>
                <a:ea typeface="Times New Roman" charset="0"/>
                <a:cs typeface="Times New Roman" charset="0"/>
              </a:rPr>
              <a:t> </a:t>
            </a:r>
            <a:r>
              <a:rPr lang="en-US" sz="3600" dirty="0" err="1" smtClean="0">
                <a:latin typeface="Times New Roman" charset="0"/>
                <a:ea typeface="Times New Roman" charset="0"/>
                <a:cs typeface="Times New Roman" charset="0"/>
              </a:rPr>
              <a:t>tư</a:t>
            </a:r>
            <a:r>
              <a:rPr lang="en-US" sz="3600" dirty="0" smtClean="0">
                <a:latin typeface="Times New Roman" charset="0"/>
                <a:ea typeface="Times New Roman" charset="0"/>
                <a:cs typeface="Times New Roman" charset="0"/>
              </a:rPr>
              <a:t>  </a:t>
            </a:r>
            <a:r>
              <a:rPr lang="en-US" sz="3600" dirty="0" err="1" smtClean="0">
                <a:latin typeface="Times New Roman" charset="0"/>
                <a:ea typeface="Times New Roman" charset="0"/>
                <a:cs typeface="Times New Roman" charset="0"/>
              </a:rPr>
              <a:t>ngày</a:t>
            </a:r>
            <a:r>
              <a:rPr lang="en-US" sz="3600" dirty="0" smtClean="0">
                <a:latin typeface="Times New Roman" charset="0"/>
                <a:ea typeface="Times New Roman" charset="0"/>
                <a:cs typeface="Times New Roman" charset="0"/>
              </a:rPr>
              <a:t> 5 </a:t>
            </a:r>
            <a:r>
              <a:rPr lang="en-US" sz="3600" dirty="0" err="1" smtClean="0">
                <a:latin typeface="Times New Roman" charset="0"/>
                <a:ea typeface="Times New Roman" charset="0"/>
                <a:cs typeface="Times New Roman" charset="0"/>
              </a:rPr>
              <a:t>tháng</a:t>
            </a:r>
            <a:r>
              <a:rPr lang="en-US" sz="3600" dirty="0" smtClean="0">
                <a:latin typeface="Times New Roman" charset="0"/>
                <a:ea typeface="Times New Roman" charset="0"/>
                <a:cs typeface="Times New Roman" charset="0"/>
              </a:rPr>
              <a:t> 1 </a:t>
            </a:r>
            <a:r>
              <a:rPr lang="en-US" sz="3600" dirty="0" err="1" smtClean="0">
                <a:latin typeface="Times New Roman" charset="0"/>
                <a:ea typeface="Times New Roman" charset="0"/>
                <a:cs typeface="Times New Roman" charset="0"/>
              </a:rPr>
              <a:t>năm</a:t>
            </a:r>
            <a:r>
              <a:rPr lang="en-US" sz="3600" dirty="0" smtClean="0">
                <a:latin typeface="Times New Roman" charset="0"/>
                <a:ea typeface="Times New Roman" charset="0"/>
                <a:cs typeface="Times New Roman" charset="0"/>
              </a:rPr>
              <a:t> 2022</a:t>
            </a:r>
          </a:p>
          <a:p>
            <a:r>
              <a:rPr lang="en-US" sz="3600" dirty="0">
                <a:latin typeface="Times New Roman" charset="0"/>
                <a:ea typeface="Times New Roman" charset="0"/>
                <a:cs typeface="Times New Roman" charset="0"/>
              </a:rPr>
              <a:t> </a:t>
            </a:r>
            <a:r>
              <a:rPr lang="en-US" sz="3600" dirty="0" smtClean="0">
                <a:latin typeface="Times New Roman" charset="0"/>
                <a:ea typeface="Times New Roman" charset="0"/>
                <a:cs typeface="Times New Roman" charset="0"/>
              </a:rPr>
              <a:t>                 </a:t>
            </a:r>
            <a:r>
              <a:rPr lang="en-US" sz="3600" dirty="0" err="1" smtClean="0">
                <a:latin typeface="Times New Roman" charset="0"/>
                <a:ea typeface="Times New Roman" charset="0"/>
                <a:cs typeface="Times New Roman" charset="0"/>
              </a:rPr>
              <a:t>Tập</a:t>
            </a:r>
            <a:r>
              <a:rPr lang="en-US" sz="3600" dirty="0" smtClean="0">
                <a:latin typeface="Times New Roman" charset="0"/>
                <a:ea typeface="Times New Roman" charset="0"/>
                <a:cs typeface="Times New Roman" charset="0"/>
              </a:rPr>
              <a:t> </a:t>
            </a:r>
            <a:r>
              <a:rPr lang="en-US" sz="3600" dirty="0" err="1" smtClean="0">
                <a:latin typeface="Times New Roman" charset="0"/>
                <a:ea typeface="Times New Roman" charset="0"/>
                <a:cs typeface="Times New Roman" charset="0"/>
              </a:rPr>
              <a:t>làm</a:t>
            </a:r>
            <a:r>
              <a:rPr lang="en-US" sz="3600" dirty="0" smtClean="0">
                <a:latin typeface="Times New Roman" charset="0"/>
                <a:ea typeface="Times New Roman" charset="0"/>
                <a:cs typeface="Times New Roman" charset="0"/>
              </a:rPr>
              <a:t> </a:t>
            </a:r>
            <a:r>
              <a:rPr lang="en-US" sz="3600" dirty="0" err="1" smtClean="0">
                <a:latin typeface="Times New Roman" charset="0"/>
                <a:ea typeface="Times New Roman" charset="0"/>
                <a:cs typeface="Times New Roman" charset="0"/>
              </a:rPr>
              <a:t>văn</a:t>
            </a:r>
            <a:r>
              <a:rPr lang="en-US" sz="3600" dirty="0" smtClean="0">
                <a:latin typeface="Times New Roman" charset="0"/>
                <a:ea typeface="Times New Roman" charset="0"/>
                <a:cs typeface="Times New Roman" charset="0"/>
              </a:rPr>
              <a:t>  </a:t>
            </a:r>
            <a:endParaRPr lang="en-US" sz="3600" dirty="0">
              <a:latin typeface="Times New Roman" charset="0"/>
              <a:ea typeface="Times New Roman" charset="0"/>
              <a:cs typeface="Times New Roman" charset="0"/>
            </a:endParaRPr>
          </a:p>
        </p:txBody>
      </p:sp>
      <p:sp>
        <p:nvSpPr>
          <p:cNvPr id="3" name="TextBox 2"/>
          <p:cNvSpPr txBox="1"/>
          <p:nvPr/>
        </p:nvSpPr>
        <p:spPr>
          <a:xfrm>
            <a:off x="2429626" y="1693333"/>
            <a:ext cx="9650847" cy="707886"/>
          </a:xfrm>
          <a:prstGeom prst="rect">
            <a:avLst/>
          </a:prstGeom>
          <a:noFill/>
        </p:spPr>
        <p:txBody>
          <a:bodyPr wrap="none" rtlCol="0">
            <a:spAutoFit/>
          </a:bodyPr>
          <a:lstStyle/>
          <a:p>
            <a:r>
              <a:rPr lang="en-US" sz="4000" b="1" dirty="0" smtClean="0">
                <a:solidFill>
                  <a:srgbClr val="FF0000"/>
                </a:solidFill>
                <a:latin typeface="Times New Roman" charset="0"/>
                <a:ea typeface="Times New Roman" charset="0"/>
                <a:cs typeface="Times New Roman" charset="0"/>
              </a:rPr>
              <a:t>LUYỆN TẬP GIỚI THIỆU ĐỊA PHƯƠNG</a:t>
            </a:r>
            <a:endParaRPr lang="en-US" sz="4000" b="1" dirty="0">
              <a:solidFill>
                <a:srgbClr val="FF0000"/>
              </a:solidFill>
              <a:latin typeface="Times New Roman" charset="0"/>
              <a:ea typeface="Times New Roman" charset="0"/>
              <a:cs typeface="Times New Roman" charset="0"/>
            </a:endParaRPr>
          </a:p>
        </p:txBody>
      </p:sp>
      <p:sp>
        <p:nvSpPr>
          <p:cNvPr id="4" name="TextBox 3"/>
          <p:cNvSpPr txBox="1"/>
          <p:nvPr/>
        </p:nvSpPr>
        <p:spPr>
          <a:xfrm>
            <a:off x="660399" y="303256"/>
            <a:ext cx="1594860" cy="584775"/>
          </a:xfrm>
          <a:prstGeom prst="rect">
            <a:avLst/>
          </a:prstGeom>
          <a:noFill/>
        </p:spPr>
        <p:txBody>
          <a:bodyPr wrap="none" rtlCol="0">
            <a:spAutoFit/>
          </a:bodyPr>
          <a:lstStyle/>
          <a:p>
            <a:r>
              <a:rPr lang="en-US" sz="3200" b="1" dirty="0" err="1" smtClean="0">
                <a:latin typeface="Times New Roman" charset="0"/>
                <a:ea typeface="Times New Roman" charset="0"/>
                <a:cs typeface="Times New Roman" charset="0"/>
              </a:rPr>
              <a:t>Tuần</a:t>
            </a:r>
            <a:r>
              <a:rPr lang="en-US" sz="3200" b="1" dirty="0" smtClean="0">
                <a:latin typeface="Times New Roman" charset="0"/>
                <a:ea typeface="Times New Roman" charset="0"/>
                <a:cs typeface="Times New Roman" charset="0"/>
              </a:rPr>
              <a:t> 16</a:t>
            </a:r>
            <a:endParaRPr lang="en-US" sz="32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43984466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691" y="217775"/>
            <a:ext cx="6096000" cy="4104843"/>
          </a:xfrm>
          <a:prstGeom prst="rect">
            <a:avLst/>
          </a:prstGeom>
        </p:spPr>
      </p:pic>
      <p:sp>
        <p:nvSpPr>
          <p:cNvPr id="9" name="Text Box 8"/>
          <p:cNvSpPr txBox="1">
            <a:spLocks noChangeArrowheads="1"/>
          </p:cNvSpPr>
          <p:nvPr/>
        </p:nvSpPr>
        <p:spPr bwMode="auto">
          <a:xfrm>
            <a:off x="1482435" y="5292437"/>
            <a:ext cx="3647209" cy="830997"/>
          </a:xfrm>
          <a:prstGeom prst="rect">
            <a:avLst/>
          </a:prstGeom>
          <a:noFill/>
          <a:ln w="9525">
            <a:noFill/>
            <a:miter lim="800000"/>
            <a:headEnd/>
            <a:tailEnd/>
          </a:ln>
        </p:spPr>
        <p:txBody>
          <a:bodyPr wrap="square">
            <a:spAutoFit/>
          </a:bodyPr>
          <a:lstStyle/>
          <a:p>
            <a:pPr>
              <a:spcBef>
                <a:spcPct val="50000"/>
              </a:spcBef>
            </a:pPr>
            <a:r>
              <a:rPr lang="en-US" sz="2400" dirty="0">
                <a:solidFill>
                  <a:srgbClr val="FF0066"/>
                </a:solidFill>
              </a:rPr>
              <a:t>   </a:t>
            </a:r>
            <a:r>
              <a:rPr lang="vi-VN" sz="2400" dirty="0" smtClean="0">
                <a:solidFill>
                  <a:srgbClr val="FF0066"/>
                </a:solidFill>
              </a:rPr>
              <a:t>Đi cà kheo trên điệu nhạc truyền thống</a:t>
            </a:r>
            <a:endParaRPr lang="en-US" sz="2400" dirty="0">
              <a:solidFill>
                <a:srgbClr val="FF0066"/>
              </a:solidFill>
            </a:endParaRPr>
          </a:p>
        </p:txBody>
      </p:sp>
      <p:sp>
        <p:nvSpPr>
          <p:cNvPr id="10" name="Text Box 8"/>
          <p:cNvSpPr txBox="1">
            <a:spLocks noChangeArrowheads="1"/>
          </p:cNvSpPr>
          <p:nvPr/>
        </p:nvSpPr>
        <p:spPr bwMode="auto">
          <a:xfrm>
            <a:off x="7329055" y="4641273"/>
            <a:ext cx="3633353" cy="461665"/>
          </a:xfrm>
          <a:prstGeom prst="rect">
            <a:avLst/>
          </a:prstGeom>
          <a:noFill/>
          <a:ln w="9525">
            <a:noFill/>
            <a:miter lim="800000"/>
            <a:headEnd/>
            <a:tailEnd/>
          </a:ln>
        </p:spPr>
        <p:txBody>
          <a:bodyPr wrap="square">
            <a:spAutoFit/>
          </a:bodyPr>
          <a:lstStyle/>
          <a:p>
            <a:pPr>
              <a:spcBef>
                <a:spcPct val="50000"/>
              </a:spcBef>
            </a:pPr>
            <a:r>
              <a:rPr lang="en-US" sz="2400" dirty="0">
                <a:solidFill>
                  <a:srgbClr val="FF0066"/>
                </a:solidFill>
              </a:rPr>
              <a:t>  </a:t>
            </a:r>
            <a:r>
              <a:rPr lang="vi-VN" sz="2400" dirty="0" smtClean="0">
                <a:solidFill>
                  <a:srgbClr val="FF0066"/>
                </a:solidFill>
              </a:rPr>
              <a:t>Lò cò một chân</a:t>
            </a:r>
            <a:endParaRPr lang="en-US" sz="2400" dirty="0">
              <a:solidFill>
                <a:srgbClr val="FF0066"/>
              </a:solidFill>
            </a:endParaRPr>
          </a:p>
        </p:txBody>
      </p:sp>
      <p:sp>
        <p:nvSpPr>
          <p:cNvPr id="11" name="Rectangle 10"/>
          <p:cNvSpPr/>
          <p:nvPr/>
        </p:nvSpPr>
        <p:spPr>
          <a:xfrm>
            <a:off x="6414654" y="5292437"/>
            <a:ext cx="5777345" cy="646331"/>
          </a:xfrm>
          <a:prstGeom prst="rect">
            <a:avLst/>
          </a:prstGeom>
        </p:spPr>
        <p:txBody>
          <a:bodyPr wrap="square">
            <a:spAutoFit/>
          </a:bodyPr>
          <a:lstStyle/>
          <a:p>
            <a:r>
              <a:rPr lang="vi-VN" dirty="0" smtClean="0">
                <a:solidFill>
                  <a:srgbClr val="161616"/>
                </a:solidFill>
                <a:latin typeface="Arial" panose="020B0604020202020204" pitchFamily="34" charset="0"/>
              </a:rPr>
              <a:t>Thi </a:t>
            </a:r>
            <a:r>
              <a:rPr lang="vi-VN" dirty="0">
                <a:solidFill>
                  <a:srgbClr val="161616"/>
                </a:solidFill>
                <a:latin typeface="Arial" panose="020B0604020202020204" pitchFamily="34" charset="0"/>
              </a:rPr>
              <a:t>chạy lò cò một chân, một trò chơi rất khó đòi hỏi sự khéo léo bình tĩnh của người chơi</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981"/>
            <a:ext cx="6220691" cy="4225637"/>
          </a:xfrm>
          <a:prstGeom prst="rect">
            <a:avLst/>
          </a:prstGeom>
        </p:spPr>
      </p:pic>
    </p:spTree>
    <p:extLst>
      <p:ext uri="{BB962C8B-B14F-4D97-AF65-F5344CB8AC3E}">
        <p14:creationId xmlns:p14="http://schemas.microsoft.com/office/powerpoint/2010/main" val="22867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145">
            <a:extLst>
              <a:ext uri="{FF2B5EF4-FFF2-40B4-BE49-F238E27FC236}">
                <a16:creationId xmlns="" xmlns:a16="http://schemas.microsoft.com/office/drawing/2014/main" id="{9986BAC4-0AEE-455A-937C-A1D46F57C386}"/>
              </a:ext>
            </a:extLst>
          </p:cNvPr>
          <p:cNvSpPr>
            <a:spLocks/>
          </p:cNvSpPr>
          <p:nvPr/>
        </p:nvSpPr>
        <p:spPr bwMode="auto">
          <a:xfrm rot="935833">
            <a:off x="3579384" y="-319559"/>
            <a:ext cx="4515881" cy="1725691"/>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sp>
        <p:nvSpPr>
          <p:cNvPr id="4" name="TextBox 3"/>
          <p:cNvSpPr txBox="1"/>
          <p:nvPr/>
        </p:nvSpPr>
        <p:spPr>
          <a:xfrm>
            <a:off x="3778079" y="154488"/>
            <a:ext cx="3768980" cy="523220"/>
          </a:xfrm>
          <a:prstGeom prst="rect">
            <a:avLst/>
          </a:prstGeom>
          <a:noFill/>
        </p:spPr>
        <p:txBody>
          <a:bodyPr wrap="none" rtlCol="0">
            <a:spAutoFit/>
          </a:bodyPr>
          <a:lstStyle/>
          <a:p>
            <a:r>
              <a:rPr lang="en-US" sz="2800" b="1" dirty="0" err="1" smtClean="0">
                <a:solidFill>
                  <a:srgbClr val="002060"/>
                </a:solidFill>
              </a:rPr>
              <a:t>Gợi</a:t>
            </a:r>
            <a:r>
              <a:rPr lang="en-US" sz="2800" b="1" dirty="0" smtClean="0">
                <a:solidFill>
                  <a:srgbClr val="002060"/>
                </a:solidFill>
              </a:rPr>
              <a:t> ý </a:t>
            </a:r>
            <a:r>
              <a:rPr lang="en-US" sz="2800" b="1" dirty="0" err="1" smtClean="0">
                <a:solidFill>
                  <a:srgbClr val="002060"/>
                </a:solidFill>
              </a:rPr>
              <a:t>cách</a:t>
            </a:r>
            <a:r>
              <a:rPr lang="en-US" sz="2800" b="1" dirty="0" smtClean="0">
                <a:solidFill>
                  <a:srgbClr val="002060"/>
                </a:solidFill>
              </a:rPr>
              <a:t> </a:t>
            </a:r>
            <a:r>
              <a:rPr lang="en-US" sz="2800" b="1" dirty="0" err="1" smtClean="0">
                <a:solidFill>
                  <a:srgbClr val="002060"/>
                </a:solidFill>
              </a:rPr>
              <a:t>giới</a:t>
            </a:r>
            <a:r>
              <a:rPr lang="en-US" sz="2800" b="1" dirty="0" smtClean="0">
                <a:solidFill>
                  <a:srgbClr val="002060"/>
                </a:solidFill>
              </a:rPr>
              <a:t> </a:t>
            </a:r>
            <a:r>
              <a:rPr lang="en-US" sz="2800" b="1" dirty="0" err="1" smtClean="0">
                <a:solidFill>
                  <a:srgbClr val="002060"/>
                </a:solidFill>
              </a:rPr>
              <a:t>thiệu</a:t>
            </a:r>
            <a:endParaRPr lang="en-US" sz="2800" b="1" dirty="0">
              <a:solidFill>
                <a:srgbClr val="002060"/>
              </a:solidFill>
            </a:endParaRPr>
          </a:p>
        </p:txBody>
      </p:sp>
      <p:sp>
        <p:nvSpPr>
          <p:cNvPr id="3" name="Rounded Rectangle 2"/>
          <p:cNvSpPr/>
          <p:nvPr/>
        </p:nvSpPr>
        <p:spPr>
          <a:xfrm>
            <a:off x="188686" y="1117600"/>
            <a:ext cx="5648638" cy="5573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057900" y="1175657"/>
            <a:ext cx="5988957" cy="56823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H_SubTitle_1">
            <a:extLst>
              <a:ext uri="{FF2B5EF4-FFF2-40B4-BE49-F238E27FC236}">
                <a16:creationId xmlns="" xmlns:a16="http://schemas.microsoft.com/office/drawing/2014/main" id="{E114DECF-C6DD-4568-9C0B-A4EE76D8F4AD}"/>
              </a:ext>
            </a:extLst>
          </p:cNvPr>
          <p:cNvSpPr/>
          <p:nvPr>
            <p:custDataLst>
              <p:tags r:id="rId2"/>
            </p:custDataLst>
          </p:nvPr>
        </p:nvSpPr>
        <p:spPr>
          <a:xfrm>
            <a:off x="1260538" y="63861"/>
            <a:ext cx="1624012" cy="958850"/>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 fmla="*/ 14990 w 1455150"/>
              <a:gd name="connsiteY0" fmla="*/ 183013 h 1138137"/>
              <a:gd name="connsiteX1" fmla="*/ 198003 w 1455150"/>
              <a:gd name="connsiteY1" fmla="*/ 0 h 1138137"/>
              <a:gd name="connsiteX2" fmla="*/ 1272137 w 1455150"/>
              <a:gd name="connsiteY2" fmla="*/ 0 h 1138137"/>
              <a:gd name="connsiteX3" fmla="*/ 1455150 w 1455150"/>
              <a:gd name="connsiteY3" fmla="*/ 183013 h 1138137"/>
              <a:gd name="connsiteX4" fmla="*/ 1455150 w 1455150"/>
              <a:gd name="connsiteY4" fmla="*/ 825099 h 1138137"/>
              <a:gd name="connsiteX5" fmla="*/ 1272137 w 1455150"/>
              <a:gd name="connsiteY5" fmla="*/ 1008112 h 1138137"/>
              <a:gd name="connsiteX6" fmla="*/ 198003 w 1455150"/>
              <a:gd name="connsiteY6" fmla="*/ 1008112 h 1138137"/>
              <a:gd name="connsiteX7" fmla="*/ 0 w 1455150"/>
              <a:gd name="connsiteY7" fmla="*/ 1109912 h 1138137"/>
              <a:gd name="connsiteX8" fmla="*/ 14990 w 1455150"/>
              <a:gd name="connsiteY8" fmla="*/ 183013 h 1138137"/>
              <a:gd name="connsiteX0" fmla="*/ 0 w 1440160"/>
              <a:gd name="connsiteY0" fmla="*/ 183013 h 1221073"/>
              <a:gd name="connsiteX1" fmla="*/ 183013 w 1440160"/>
              <a:gd name="connsiteY1" fmla="*/ 0 h 1221073"/>
              <a:gd name="connsiteX2" fmla="*/ 1257147 w 1440160"/>
              <a:gd name="connsiteY2" fmla="*/ 0 h 1221073"/>
              <a:gd name="connsiteX3" fmla="*/ 1440160 w 1440160"/>
              <a:gd name="connsiteY3" fmla="*/ 183013 h 1221073"/>
              <a:gd name="connsiteX4" fmla="*/ 1440160 w 1440160"/>
              <a:gd name="connsiteY4" fmla="*/ 825099 h 1221073"/>
              <a:gd name="connsiteX5" fmla="*/ 1257147 w 1440160"/>
              <a:gd name="connsiteY5" fmla="*/ 1008112 h 1221073"/>
              <a:gd name="connsiteX6" fmla="*/ 183013 w 1440160"/>
              <a:gd name="connsiteY6" fmla="*/ 1008112 h 1221073"/>
              <a:gd name="connsiteX7" fmla="*/ 0 w 1440160"/>
              <a:gd name="connsiteY7" fmla="*/ 1199853 h 1221073"/>
              <a:gd name="connsiteX8" fmla="*/ 0 w 1440160"/>
              <a:gd name="connsiteY8" fmla="*/ 183013 h 122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FFC000"/>
          </a:solidFill>
          <a:ln w="25400" cap="flat" cmpd="sng" algn="ctr">
            <a:noFill/>
            <a:prstDash val="solid"/>
          </a:ln>
          <a:effectLst/>
        </p:spPr>
        <p:txBody>
          <a:bodyPr lIns="0" tIns="0" rIns="0" bIns="144000" anchor="ctr">
            <a:normAutofit/>
          </a:bodyPr>
          <a:lstStyle/>
          <a:p>
            <a:pPr algn="ctr">
              <a:lnSpc>
                <a:spcPct val="130000"/>
              </a:lnSpc>
              <a:defRPr/>
            </a:pPr>
            <a:r>
              <a:rPr lang="en-US" altLang="zh-CN" sz="1600" b="1" kern="0" dirty="0" smtClean="0">
                <a:solidFill>
                  <a:srgbClr val="565656"/>
                </a:solidFill>
              </a:rPr>
              <a:t> </a:t>
            </a:r>
            <a:r>
              <a:rPr lang="en-US" altLang="zh-CN" sz="2800" b="1" kern="0" dirty="0" err="1" smtClean="0">
                <a:solidFill>
                  <a:srgbClr val="565656"/>
                </a:solidFill>
              </a:rPr>
              <a:t>Trò</a:t>
            </a:r>
            <a:r>
              <a:rPr lang="en-US" altLang="zh-CN" sz="2800" b="1" kern="0" dirty="0" smtClean="0">
                <a:solidFill>
                  <a:srgbClr val="565656"/>
                </a:solidFill>
              </a:rPr>
              <a:t> </a:t>
            </a:r>
            <a:r>
              <a:rPr lang="en-US" altLang="zh-CN" sz="2800" b="1" kern="0" dirty="0" err="1" smtClean="0">
                <a:solidFill>
                  <a:srgbClr val="565656"/>
                </a:solidFill>
              </a:rPr>
              <a:t>chơi</a:t>
            </a:r>
            <a:endParaRPr lang="en-US" altLang="zh-CN" sz="2800" b="1" kern="0" dirty="0">
              <a:solidFill>
                <a:srgbClr val="565656"/>
              </a:solidFill>
            </a:endParaRPr>
          </a:p>
        </p:txBody>
      </p:sp>
      <p:sp>
        <p:nvSpPr>
          <p:cNvPr id="22" name="MH_SubTitle_1">
            <a:extLst>
              <a:ext uri="{FF2B5EF4-FFF2-40B4-BE49-F238E27FC236}">
                <a16:creationId xmlns="" xmlns:a16="http://schemas.microsoft.com/office/drawing/2014/main" id="{E114DECF-C6DD-4568-9C0B-A4EE76D8F4AD}"/>
              </a:ext>
            </a:extLst>
          </p:cNvPr>
          <p:cNvSpPr/>
          <p:nvPr>
            <p:custDataLst>
              <p:tags r:id="rId3"/>
            </p:custDataLst>
          </p:nvPr>
        </p:nvSpPr>
        <p:spPr>
          <a:xfrm>
            <a:off x="9194800" y="198283"/>
            <a:ext cx="1624012" cy="958850"/>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 fmla="*/ 14990 w 1455150"/>
              <a:gd name="connsiteY0" fmla="*/ 183013 h 1138137"/>
              <a:gd name="connsiteX1" fmla="*/ 198003 w 1455150"/>
              <a:gd name="connsiteY1" fmla="*/ 0 h 1138137"/>
              <a:gd name="connsiteX2" fmla="*/ 1272137 w 1455150"/>
              <a:gd name="connsiteY2" fmla="*/ 0 h 1138137"/>
              <a:gd name="connsiteX3" fmla="*/ 1455150 w 1455150"/>
              <a:gd name="connsiteY3" fmla="*/ 183013 h 1138137"/>
              <a:gd name="connsiteX4" fmla="*/ 1455150 w 1455150"/>
              <a:gd name="connsiteY4" fmla="*/ 825099 h 1138137"/>
              <a:gd name="connsiteX5" fmla="*/ 1272137 w 1455150"/>
              <a:gd name="connsiteY5" fmla="*/ 1008112 h 1138137"/>
              <a:gd name="connsiteX6" fmla="*/ 198003 w 1455150"/>
              <a:gd name="connsiteY6" fmla="*/ 1008112 h 1138137"/>
              <a:gd name="connsiteX7" fmla="*/ 0 w 1455150"/>
              <a:gd name="connsiteY7" fmla="*/ 1109912 h 1138137"/>
              <a:gd name="connsiteX8" fmla="*/ 14990 w 1455150"/>
              <a:gd name="connsiteY8" fmla="*/ 183013 h 1138137"/>
              <a:gd name="connsiteX0" fmla="*/ 0 w 1440160"/>
              <a:gd name="connsiteY0" fmla="*/ 183013 h 1221073"/>
              <a:gd name="connsiteX1" fmla="*/ 183013 w 1440160"/>
              <a:gd name="connsiteY1" fmla="*/ 0 h 1221073"/>
              <a:gd name="connsiteX2" fmla="*/ 1257147 w 1440160"/>
              <a:gd name="connsiteY2" fmla="*/ 0 h 1221073"/>
              <a:gd name="connsiteX3" fmla="*/ 1440160 w 1440160"/>
              <a:gd name="connsiteY3" fmla="*/ 183013 h 1221073"/>
              <a:gd name="connsiteX4" fmla="*/ 1440160 w 1440160"/>
              <a:gd name="connsiteY4" fmla="*/ 825099 h 1221073"/>
              <a:gd name="connsiteX5" fmla="*/ 1257147 w 1440160"/>
              <a:gd name="connsiteY5" fmla="*/ 1008112 h 1221073"/>
              <a:gd name="connsiteX6" fmla="*/ 183013 w 1440160"/>
              <a:gd name="connsiteY6" fmla="*/ 1008112 h 1221073"/>
              <a:gd name="connsiteX7" fmla="*/ 0 w 1440160"/>
              <a:gd name="connsiteY7" fmla="*/ 1199853 h 1221073"/>
              <a:gd name="connsiteX8" fmla="*/ 0 w 1440160"/>
              <a:gd name="connsiteY8" fmla="*/ 183013 h 122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FFC000"/>
          </a:solidFill>
          <a:ln w="25400" cap="flat" cmpd="sng" algn="ctr">
            <a:noFill/>
            <a:prstDash val="solid"/>
          </a:ln>
          <a:effectLst/>
        </p:spPr>
        <p:txBody>
          <a:bodyPr lIns="0" tIns="0" rIns="0" bIns="144000" anchor="ctr">
            <a:normAutofit/>
          </a:bodyPr>
          <a:lstStyle/>
          <a:p>
            <a:pPr algn="ctr">
              <a:lnSpc>
                <a:spcPct val="130000"/>
              </a:lnSpc>
              <a:defRPr/>
            </a:pPr>
            <a:r>
              <a:rPr lang="en-US" altLang="zh-CN" sz="1600" b="1" kern="0" dirty="0" smtClean="0">
                <a:solidFill>
                  <a:srgbClr val="565656"/>
                </a:solidFill>
              </a:rPr>
              <a:t> </a:t>
            </a:r>
            <a:r>
              <a:rPr lang="en-US" altLang="zh-CN" sz="3200" b="1" kern="0" dirty="0" err="1" smtClean="0">
                <a:solidFill>
                  <a:srgbClr val="565656"/>
                </a:solidFill>
              </a:rPr>
              <a:t>Lễ</a:t>
            </a:r>
            <a:r>
              <a:rPr lang="en-US" altLang="zh-CN" sz="3200" b="1" kern="0" dirty="0" smtClean="0">
                <a:solidFill>
                  <a:srgbClr val="565656"/>
                </a:solidFill>
              </a:rPr>
              <a:t> </a:t>
            </a:r>
            <a:r>
              <a:rPr lang="en-US" altLang="zh-CN" sz="3200" b="1" kern="0" dirty="0" err="1" smtClean="0">
                <a:solidFill>
                  <a:srgbClr val="565656"/>
                </a:solidFill>
              </a:rPr>
              <a:t>hội</a:t>
            </a:r>
            <a:endParaRPr lang="en-US" altLang="zh-CN" sz="3200" b="1" kern="0" dirty="0">
              <a:solidFill>
                <a:srgbClr val="565656"/>
              </a:solidFill>
            </a:endParaRPr>
          </a:p>
        </p:txBody>
      </p:sp>
      <p:sp>
        <p:nvSpPr>
          <p:cNvPr id="6" name="TextBox 5"/>
          <p:cNvSpPr txBox="1"/>
          <p:nvPr/>
        </p:nvSpPr>
        <p:spPr>
          <a:xfrm>
            <a:off x="290286" y="1254822"/>
            <a:ext cx="5468725" cy="501675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quê</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Nét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nổi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r>
              <a:rPr lang="en-US" sz="3200" b="1" dirty="0" smtClean="0">
                <a:latin typeface="Times New Roman" panose="02020603050405020304" pitchFamily="18" charset="0"/>
                <a:cs typeface="Times New Roman" panose="02020603050405020304" pitchFamily="18" charset="0"/>
              </a:rPr>
              <a:t> ở </a:t>
            </a:r>
            <a:r>
              <a:rPr lang="en-US" sz="3200" b="1" dirty="0" err="1" smtClean="0">
                <a:latin typeface="Times New Roman" panose="02020603050405020304" pitchFamily="18" charset="0"/>
                <a:cs typeface="Times New Roman" panose="02020603050405020304" pitchFamily="18" charset="0"/>
              </a:rPr>
              <a:t>quê</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mọi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ấn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a:t>
            </a:r>
            <a:r>
              <a:rPr lang="en-US" sz="3200" b="1" dirty="0" smtClean="0">
                <a:latin typeface="Times New Roman" panose="02020603050405020304" pitchFamily="18" charset="0"/>
                <a:cs typeface="Times New Roman" panose="02020603050405020304" pitchFamily="18" charset="0"/>
              </a:rPr>
              <a:t>?</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dịp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quê</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mình</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04997" y="1262861"/>
            <a:ext cx="5741860" cy="5262979"/>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thiệu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quê</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chơi</a:t>
            </a:r>
            <a:r>
              <a:rPr lang="en-US" sz="2800" b="1" dirty="0" smtClean="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chức</a:t>
            </a:r>
            <a:r>
              <a:rPr lang="en-US" sz="2800" b="1" dirty="0" smtClean="0">
                <a:latin typeface="Times New Roman" panose="02020603050405020304" pitchFamily="18" charset="0"/>
                <a:cs typeface="Times New Roman" panose="02020603050405020304" pitchFamily="18" charset="0"/>
              </a:rPr>
              <a:t>.</a:t>
            </a:r>
          </a:p>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Mọi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đâu</a:t>
            </a:r>
            <a:r>
              <a:rPr lang="en-US" sz="2800" b="1" dirty="0" smtClean="0">
                <a:latin typeface="Times New Roman" panose="02020603050405020304" pitchFamily="18" charset="0"/>
                <a:cs typeface="Times New Roman" panose="02020603050405020304" pitchFamily="18" charset="0"/>
              </a:rPr>
              <a:t>?</a:t>
            </a:r>
          </a:p>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thiệu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nét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mọi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ấn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quê</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mình</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7174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1" grpId="0" animBg="1"/>
      <p:bldP spid="22"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29B54419-92AE-491E-81DA-001749B67CA1}"/>
              </a:ext>
            </a:extLst>
          </p:cNvPr>
          <p:cNvGrpSpPr/>
          <p:nvPr/>
        </p:nvGrpSpPr>
        <p:grpSpPr>
          <a:xfrm>
            <a:off x="1447800" y="2401888"/>
            <a:ext cx="9296399" cy="2774949"/>
            <a:chOff x="1358901" y="2838451"/>
            <a:chExt cx="9296399" cy="2774949"/>
          </a:xfrm>
        </p:grpSpPr>
        <p:cxnSp>
          <p:nvCxnSpPr>
            <p:cNvPr id="17" name="MH_Other_1">
              <a:extLst>
                <a:ext uri="{FF2B5EF4-FFF2-40B4-BE49-F238E27FC236}">
                  <a16:creationId xmlns="" xmlns:a16="http://schemas.microsoft.com/office/drawing/2014/main" id="{C35A7707-A7A1-4E8A-AEA0-FB631FDEE755}"/>
                </a:ext>
              </a:extLst>
            </p:cNvPr>
            <p:cNvCxnSpPr/>
            <p:nvPr>
              <p:custDataLst>
                <p:tags r:id="rId2"/>
              </p:custDataLst>
            </p:nvPr>
          </p:nvCxnSpPr>
          <p:spPr>
            <a:xfrm flipV="1">
              <a:off x="3168651" y="4102101"/>
              <a:ext cx="409575" cy="315913"/>
            </a:xfrm>
            <a:prstGeom prst="line">
              <a:avLst/>
            </a:prstGeom>
            <a:ln w="571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9" name="MH_Other_2">
              <a:extLst>
                <a:ext uri="{FF2B5EF4-FFF2-40B4-BE49-F238E27FC236}">
                  <a16:creationId xmlns="" xmlns:a16="http://schemas.microsoft.com/office/drawing/2014/main" id="{EB085658-E93F-4482-BC27-6A464E50B797}"/>
                </a:ext>
              </a:extLst>
            </p:cNvPr>
            <p:cNvCxnSpPr/>
            <p:nvPr>
              <p:custDataLst>
                <p:tags r:id="rId3"/>
              </p:custDataLst>
            </p:nvPr>
          </p:nvCxnSpPr>
          <p:spPr>
            <a:xfrm>
              <a:off x="4992688" y="3876676"/>
              <a:ext cx="360362" cy="303213"/>
            </a:xfrm>
            <a:prstGeom prst="line">
              <a:avLst/>
            </a:prstGeom>
            <a:solidFill>
              <a:schemeClr val="accent2"/>
            </a:solidFill>
            <a:ln w="5715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24" name="MH_Other_3">
              <a:extLst>
                <a:ext uri="{FF2B5EF4-FFF2-40B4-BE49-F238E27FC236}">
                  <a16:creationId xmlns="" xmlns:a16="http://schemas.microsoft.com/office/drawing/2014/main" id="{BE20E9F9-A642-4E4A-8C93-1AB57A031C28}"/>
                </a:ext>
              </a:extLst>
            </p:cNvPr>
            <p:cNvSpPr/>
            <p:nvPr>
              <p:custDataLst>
                <p:tags r:id="rId4"/>
              </p:custDataLst>
            </p:nvPr>
          </p:nvSpPr>
          <p:spPr>
            <a:xfrm>
              <a:off x="5330826" y="4157663"/>
              <a:ext cx="149225"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cxnSp>
          <p:nvCxnSpPr>
            <p:cNvPr id="25" name="MH_Other_4">
              <a:extLst>
                <a:ext uri="{FF2B5EF4-FFF2-40B4-BE49-F238E27FC236}">
                  <a16:creationId xmlns="" xmlns:a16="http://schemas.microsoft.com/office/drawing/2014/main" id="{4AE61C45-4BC6-437C-8A83-E9CE6CACBDEE}"/>
                </a:ext>
              </a:extLst>
            </p:cNvPr>
            <p:cNvCxnSpPr>
              <a:cxnSpLocks/>
            </p:cNvCxnSpPr>
            <p:nvPr>
              <p:custDataLst>
                <p:tags r:id="rId5"/>
              </p:custDataLst>
            </p:nvPr>
          </p:nvCxnSpPr>
          <p:spPr>
            <a:xfrm flipV="1">
              <a:off x="9802813" y="3957639"/>
              <a:ext cx="852487" cy="598486"/>
            </a:xfrm>
            <a:prstGeom prst="line">
              <a:avLst/>
            </a:prstGeom>
            <a:solidFill>
              <a:schemeClr val="accent2"/>
            </a:solidFill>
            <a:ln w="5715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MH_Other_5">
              <a:extLst>
                <a:ext uri="{FF2B5EF4-FFF2-40B4-BE49-F238E27FC236}">
                  <a16:creationId xmlns="" xmlns:a16="http://schemas.microsoft.com/office/drawing/2014/main" id="{87AE9565-E71B-4971-A0F4-D4E136441EE9}"/>
                </a:ext>
              </a:extLst>
            </p:cNvPr>
            <p:cNvSpPr/>
            <p:nvPr>
              <p:custDataLst>
                <p:tags r:id="rId6"/>
              </p:custDataLst>
            </p:nvPr>
          </p:nvSpPr>
          <p:spPr>
            <a:xfrm>
              <a:off x="6835775" y="4214813"/>
              <a:ext cx="147638" cy="152400"/>
            </a:xfrm>
            <a:prstGeom prst="ellipse">
              <a:avLst/>
            </a:prstGeom>
            <a:solidFill>
              <a:schemeClr val="accent4"/>
            </a:solidFill>
            <a:ln>
              <a:solidFill>
                <a:srgbClr val="93D0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cxnSp>
          <p:nvCxnSpPr>
            <p:cNvPr id="29" name="MH_Other_6">
              <a:extLst>
                <a:ext uri="{FF2B5EF4-FFF2-40B4-BE49-F238E27FC236}">
                  <a16:creationId xmlns="" xmlns:a16="http://schemas.microsoft.com/office/drawing/2014/main" id="{7854B9BA-C74F-4317-B510-0031D5041736}"/>
                </a:ext>
              </a:extLst>
            </p:cNvPr>
            <p:cNvCxnSpPr/>
            <p:nvPr>
              <p:custDataLst>
                <p:tags r:id="rId7"/>
              </p:custDataLst>
            </p:nvPr>
          </p:nvCxnSpPr>
          <p:spPr>
            <a:xfrm flipV="1">
              <a:off x="6500814" y="4344989"/>
              <a:ext cx="357187" cy="441325"/>
            </a:xfrm>
            <a:prstGeom prst="line">
              <a:avLst/>
            </a:prstGeom>
            <a:solidFill>
              <a:schemeClr val="accent1"/>
            </a:solidFill>
            <a:ln w="571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31" name="MH_Other_7">
              <a:extLst>
                <a:ext uri="{FF2B5EF4-FFF2-40B4-BE49-F238E27FC236}">
                  <a16:creationId xmlns="" xmlns:a16="http://schemas.microsoft.com/office/drawing/2014/main" id="{501E2321-F219-491A-B357-A1917493E99B}"/>
                </a:ext>
              </a:extLst>
            </p:cNvPr>
            <p:cNvCxnSpPr>
              <a:cxnSpLocks/>
            </p:cNvCxnSpPr>
            <p:nvPr>
              <p:custDataLst>
                <p:tags r:id="rId8"/>
              </p:custDataLst>
            </p:nvPr>
          </p:nvCxnSpPr>
          <p:spPr>
            <a:xfrm flipH="1">
              <a:off x="1358901" y="5181600"/>
              <a:ext cx="1092199" cy="431800"/>
            </a:xfrm>
            <a:prstGeom prst="line">
              <a:avLst/>
            </a:prstGeom>
            <a:solidFill>
              <a:schemeClr val="accent1"/>
            </a:solidFill>
            <a:ln w="57150">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34" name="MH_SubTitle_4">
              <a:extLst>
                <a:ext uri="{FF2B5EF4-FFF2-40B4-BE49-F238E27FC236}">
                  <a16:creationId xmlns="" xmlns:a16="http://schemas.microsoft.com/office/drawing/2014/main" id="{80A26A85-AC94-48F4-BCE5-BC5C46A9AAF6}"/>
                </a:ext>
              </a:extLst>
            </p:cNvPr>
            <p:cNvSpPr/>
            <p:nvPr>
              <p:custDataLst>
                <p:tags r:id="rId9"/>
              </p:custDataLst>
            </p:nvPr>
          </p:nvSpPr>
          <p:spPr>
            <a:xfrm>
              <a:off x="6684964" y="2981326"/>
              <a:ext cx="1482725" cy="1484313"/>
            </a:xfrm>
            <a:custGeom>
              <a:avLst/>
              <a:gdLst>
                <a:gd name="connsiteX0" fmla="*/ 553315 w 1106632"/>
                <a:gd name="connsiteY0" fmla="*/ 100603 h 1106632"/>
                <a:gd name="connsiteX1" fmla="*/ 100602 w 1106632"/>
                <a:gd name="connsiteY1" fmla="*/ 553316 h 1106632"/>
                <a:gd name="connsiteX2" fmla="*/ 553315 w 1106632"/>
                <a:gd name="connsiteY2" fmla="*/ 1006029 h 1106632"/>
                <a:gd name="connsiteX3" fmla="*/ 1006028 w 1106632"/>
                <a:gd name="connsiteY3" fmla="*/ 553316 h 1106632"/>
                <a:gd name="connsiteX4" fmla="*/ 553315 w 1106632"/>
                <a:gd name="connsiteY4" fmla="*/ 100603 h 1106632"/>
                <a:gd name="connsiteX5" fmla="*/ 553316 w 1106632"/>
                <a:gd name="connsiteY5" fmla="*/ 0 h 1106632"/>
                <a:gd name="connsiteX6" fmla="*/ 1106632 w 1106632"/>
                <a:gd name="connsiteY6" fmla="*/ 553316 h 1106632"/>
                <a:gd name="connsiteX7" fmla="*/ 553316 w 1106632"/>
                <a:gd name="connsiteY7" fmla="*/ 1106632 h 1106632"/>
                <a:gd name="connsiteX8" fmla="*/ 0 w 1106632"/>
                <a:gd name="connsiteY8" fmla="*/ 553316 h 1106632"/>
                <a:gd name="connsiteX9" fmla="*/ 553316 w 1106632"/>
                <a:gd name="connsiteY9" fmla="*/ 0 h 110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6632" h="1106632">
                  <a:moveTo>
                    <a:pt x="553315" y="100603"/>
                  </a:moveTo>
                  <a:cubicBezTo>
                    <a:pt x="303289" y="100603"/>
                    <a:pt x="100602" y="303290"/>
                    <a:pt x="100602" y="553316"/>
                  </a:cubicBezTo>
                  <a:cubicBezTo>
                    <a:pt x="100602" y="803342"/>
                    <a:pt x="303289" y="1006029"/>
                    <a:pt x="553315" y="1006029"/>
                  </a:cubicBezTo>
                  <a:cubicBezTo>
                    <a:pt x="803341" y="1006029"/>
                    <a:pt x="1006028" y="803342"/>
                    <a:pt x="1006028" y="553316"/>
                  </a:cubicBezTo>
                  <a:cubicBezTo>
                    <a:pt x="1006028" y="303290"/>
                    <a:pt x="803341" y="100603"/>
                    <a:pt x="553315" y="100603"/>
                  </a:cubicBezTo>
                  <a:close/>
                  <a:moveTo>
                    <a:pt x="553316" y="0"/>
                  </a:moveTo>
                  <a:cubicBezTo>
                    <a:pt x="858904" y="0"/>
                    <a:pt x="1106632" y="247728"/>
                    <a:pt x="1106632" y="553316"/>
                  </a:cubicBezTo>
                  <a:cubicBezTo>
                    <a:pt x="1106632" y="858904"/>
                    <a:pt x="858904" y="1106632"/>
                    <a:pt x="553316" y="1106632"/>
                  </a:cubicBezTo>
                  <a:cubicBezTo>
                    <a:pt x="247728" y="1106632"/>
                    <a:pt x="0" y="858904"/>
                    <a:pt x="0" y="553316"/>
                  </a:cubicBezTo>
                  <a:cubicBezTo>
                    <a:pt x="0" y="247728"/>
                    <a:pt x="247728" y="0"/>
                    <a:pt x="553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000" smtClean="0">
                  <a:solidFill>
                    <a:schemeClr val="tx1"/>
                  </a:solidFill>
                </a:rPr>
                <a:t> </a:t>
              </a:r>
              <a:endParaRPr lang="zh-CN" altLang="en-US" sz="2000" dirty="0">
                <a:solidFill>
                  <a:schemeClr val="tx1"/>
                </a:solidFill>
              </a:endParaRPr>
            </a:p>
          </p:txBody>
        </p:sp>
        <p:sp>
          <p:nvSpPr>
            <p:cNvPr id="37" name="MH_SubTitle_3">
              <a:extLst>
                <a:ext uri="{FF2B5EF4-FFF2-40B4-BE49-F238E27FC236}">
                  <a16:creationId xmlns="" xmlns:a16="http://schemas.microsoft.com/office/drawing/2014/main" id="{72AEF37A-3747-4076-BCAB-62B96C492298}"/>
                </a:ext>
              </a:extLst>
            </p:cNvPr>
            <p:cNvSpPr/>
            <p:nvPr>
              <p:custDataLst>
                <p:tags r:id="rId10"/>
              </p:custDataLst>
            </p:nvPr>
          </p:nvSpPr>
          <p:spPr>
            <a:xfrm>
              <a:off x="5235575" y="4043363"/>
              <a:ext cx="1265238" cy="1263650"/>
            </a:xfrm>
            <a:custGeom>
              <a:avLst/>
              <a:gdLst>
                <a:gd name="connsiteX0" fmla="*/ 691461 w 1382922"/>
                <a:gd name="connsiteY0" fmla="*/ 125720 h 1382922"/>
                <a:gd name="connsiteX1" fmla="*/ 125720 w 1382922"/>
                <a:gd name="connsiteY1" fmla="*/ 691461 h 1382922"/>
                <a:gd name="connsiteX2" fmla="*/ 691461 w 1382922"/>
                <a:gd name="connsiteY2" fmla="*/ 1257202 h 1382922"/>
                <a:gd name="connsiteX3" fmla="*/ 1257202 w 1382922"/>
                <a:gd name="connsiteY3" fmla="*/ 691461 h 1382922"/>
                <a:gd name="connsiteX4" fmla="*/ 691461 w 1382922"/>
                <a:gd name="connsiteY4" fmla="*/ 125720 h 1382922"/>
                <a:gd name="connsiteX5" fmla="*/ 691461 w 1382922"/>
                <a:gd name="connsiteY5" fmla="*/ 0 h 1382922"/>
                <a:gd name="connsiteX6" fmla="*/ 1382922 w 1382922"/>
                <a:gd name="connsiteY6" fmla="*/ 691461 h 1382922"/>
                <a:gd name="connsiteX7" fmla="*/ 691461 w 1382922"/>
                <a:gd name="connsiteY7" fmla="*/ 1382922 h 1382922"/>
                <a:gd name="connsiteX8" fmla="*/ 0 w 1382922"/>
                <a:gd name="connsiteY8" fmla="*/ 691461 h 1382922"/>
                <a:gd name="connsiteX9" fmla="*/ 691461 w 1382922"/>
                <a:gd name="connsiteY9" fmla="*/ 0 h 138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22" h="1382922">
                  <a:moveTo>
                    <a:pt x="691461" y="125720"/>
                  </a:moveTo>
                  <a:cubicBezTo>
                    <a:pt x="379011" y="125720"/>
                    <a:pt x="125720" y="379011"/>
                    <a:pt x="125720" y="691461"/>
                  </a:cubicBezTo>
                  <a:cubicBezTo>
                    <a:pt x="125720" y="1003911"/>
                    <a:pt x="379011" y="1257202"/>
                    <a:pt x="691461" y="1257202"/>
                  </a:cubicBezTo>
                  <a:cubicBezTo>
                    <a:pt x="1003911" y="1257202"/>
                    <a:pt x="1257202" y="1003911"/>
                    <a:pt x="1257202" y="691461"/>
                  </a:cubicBezTo>
                  <a:cubicBezTo>
                    <a:pt x="1257202" y="379011"/>
                    <a:pt x="1003911" y="125720"/>
                    <a:pt x="691461" y="125720"/>
                  </a:cubicBezTo>
                  <a:close/>
                  <a:moveTo>
                    <a:pt x="691461" y="0"/>
                  </a:moveTo>
                  <a:cubicBezTo>
                    <a:pt x="1073344" y="0"/>
                    <a:pt x="1382922" y="309578"/>
                    <a:pt x="1382922" y="691461"/>
                  </a:cubicBezTo>
                  <a:cubicBezTo>
                    <a:pt x="1382922" y="1073344"/>
                    <a:pt x="1073344" y="1382922"/>
                    <a:pt x="691461" y="1382922"/>
                  </a:cubicBezTo>
                  <a:cubicBezTo>
                    <a:pt x="309578" y="1382922"/>
                    <a:pt x="0" y="1073344"/>
                    <a:pt x="0" y="691461"/>
                  </a:cubicBezTo>
                  <a:cubicBezTo>
                    <a:pt x="0" y="309578"/>
                    <a:pt x="309578" y="0"/>
                    <a:pt x="6914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mtClean="0">
                  <a:solidFill>
                    <a:schemeClr val="tx1"/>
                  </a:solidFill>
                </a:rPr>
                <a:t> </a:t>
              </a:r>
              <a:endParaRPr lang="zh-CN" altLang="en-US" dirty="0">
                <a:solidFill>
                  <a:schemeClr val="tx1"/>
                </a:solidFill>
              </a:endParaRPr>
            </a:p>
          </p:txBody>
        </p:sp>
        <p:sp>
          <p:nvSpPr>
            <p:cNvPr id="51" name="MH_SubTitle_2">
              <a:extLst>
                <a:ext uri="{FF2B5EF4-FFF2-40B4-BE49-F238E27FC236}">
                  <a16:creationId xmlns="" xmlns:a16="http://schemas.microsoft.com/office/drawing/2014/main" id="{7D26C22A-C7D8-41A1-A8EC-FE543889F7FD}"/>
                </a:ext>
              </a:extLst>
            </p:cNvPr>
            <p:cNvSpPr/>
            <p:nvPr>
              <p:custDataLst>
                <p:tags r:id="rId11"/>
              </p:custDataLst>
            </p:nvPr>
          </p:nvSpPr>
          <p:spPr>
            <a:xfrm>
              <a:off x="3441701" y="2838451"/>
              <a:ext cx="1579563" cy="1579563"/>
            </a:xfrm>
            <a:custGeom>
              <a:avLst/>
              <a:gdLst>
                <a:gd name="connsiteX0" fmla="*/ 864096 w 1728192"/>
                <a:gd name="connsiteY0" fmla="*/ 157109 h 1728192"/>
                <a:gd name="connsiteX1" fmla="*/ 157108 w 1728192"/>
                <a:gd name="connsiteY1" fmla="*/ 864097 h 1728192"/>
                <a:gd name="connsiteX2" fmla="*/ 864096 w 1728192"/>
                <a:gd name="connsiteY2" fmla="*/ 1571085 h 1728192"/>
                <a:gd name="connsiteX3" fmla="*/ 1571084 w 1728192"/>
                <a:gd name="connsiteY3" fmla="*/ 864097 h 1728192"/>
                <a:gd name="connsiteX4" fmla="*/ 864096 w 1728192"/>
                <a:gd name="connsiteY4" fmla="*/ 157109 h 1728192"/>
                <a:gd name="connsiteX5" fmla="*/ 864096 w 1728192"/>
                <a:gd name="connsiteY5" fmla="*/ 0 h 1728192"/>
                <a:gd name="connsiteX6" fmla="*/ 1728192 w 1728192"/>
                <a:gd name="connsiteY6" fmla="*/ 864096 h 1728192"/>
                <a:gd name="connsiteX7" fmla="*/ 864096 w 1728192"/>
                <a:gd name="connsiteY7" fmla="*/ 1728192 h 1728192"/>
                <a:gd name="connsiteX8" fmla="*/ 0 w 1728192"/>
                <a:gd name="connsiteY8" fmla="*/ 864096 h 1728192"/>
                <a:gd name="connsiteX9" fmla="*/ 864096 w 1728192"/>
                <a:gd name="connsiteY9" fmla="*/ 0 h 17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192" h="1728192">
                  <a:moveTo>
                    <a:pt x="864096" y="157109"/>
                  </a:moveTo>
                  <a:cubicBezTo>
                    <a:pt x="473637" y="157109"/>
                    <a:pt x="157108" y="473638"/>
                    <a:pt x="157108" y="864097"/>
                  </a:cubicBezTo>
                  <a:cubicBezTo>
                    <a:pt x="157108" y="1254556"/>
                    <a:pt x="473637" y="1571085"/>
                    <a:pt x="864096" y="1571085"/>
                  </a:cubicBezTo>
                  <a:cubicBezTo>
                    <a:pt x="1254555" y="1571085"/>
                    <a:pt x="1571084" y="1254556"/>
                    <a:pt x="1571084" y="864097"/>
                  </a:cubicBezTo>
                  <a:cubicBezTo>
                    <a:pt x="1571084" y="473638"/>
                    <a:pt x="1254555" y="157109"/>
                    <a:pt x="864096" y="157109"/>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2400" smtClean="0">
                  <a:solidFill>
                    <a:schemeClr val="tx1"/>
                  </a:solidFill>
                </a:rPr>
                <a:t> </a:t>
              </a:r>
              <a:endParaRPr lang="zh-CN" altLang="en-US" sz="2400" dirty="0">
                <a:solidFill>
                  <a:schemeClr val="tx1"/>
                </a:solidFill>
              </a:endParaRPr>
            </a:p>
          </p:txBody>
        </p:sp>
        <p:sp>
          <p:nvSpPr>
            <p:cNvPr id="54" name="MH_SubTitle_1">
              <a:extLst>
                <a:ext uri="{FF2B5EF4-FFF2-40B4-BE49-F238E27FC236}">
                  <a16:creationId xmlns="" xmlns:a16="http://schemas.microsoft.com/office/drawing/2014/main" id="{D671A555-C8C0-4649-96C5-3CDE95278323}"/>
                </a:ext>
              </a:extLst>
            </p:cNvPr>
            <p:cNvSpPr/>
            <p:nvPr>
              <p:custDataLst>
                <p:tags r:id="rId12"/>
              </p:custDataLst>
            </p:nvPr>
          </p:nvSpPr>
          <p:spPr>
            <a:xfrm>
              <a:off x="2336800" y="4319588"/>
              <a:ext cx="1085850" cy="1085850"/>
            </a:xfrm>
            <a:custGeom>
              <a:avLst/>
              <a:gdLst>
                <a:gd name="connsiteX0" fmla="*/ 594066 w 1188132"/>
                <a:gd name="connsiteY0" fmla="*/ 108012 h 1188132"/>
                <a:gd name="connsiteX1" fmla="*/ 108012 w 1188132"/>
                <a:gd name="connsiteY1" fmla="*/ 594066 h 1188132"/>
                <a:gd name="connsiteX2" fmla="*/ 594066 w 1188132"/>
                <a:gd name="connsiteY2" fmla="*/ 1080120 h 1188132"/>
                <a:gd name="connsiteX3" fmla="*/ 1080120 w 1188132"/>
                <a:gd name="connsiteY3" fmla="*/ 594066 h 1188132"/>
                <a:gd name="connsiteX4" fmla="*/ 594066 w 1188132"/>
                <a:gd name="connsiteY4" fmla="*/ 108012 h 1188132"/>
                <a:gd name="connsiteX5" fmla="*/ 594066 w 1188132"/>
                <a:gd name="connsiteY5" fmla="*/ 0 h 1188132"/>
                <a:gd name="connsiteX6" fmla="*/ 852612 w 1188132"/>
                <a:gd name="connsiteY6" fmla="*/ 61508 h 1188132"/>
                <a:gd name="connsiteX7" fmla="*/ 918102 w 1188132"/>
                <a:gd name="connsiteY7" fmla="*/ 24495 h 1188132"/>
                <a:gd name="connsiteX8" fmla="*/ 999111 w 1188132"/>
                <a:gd name="connsiteY8" fmla="*/ 108012 h 1188132"/>
                <a:gd name="connsiteX9" fmla="*/ 986021 w 1188132"/>
                <a:gd name="connsiteY9" fmla="*/ 150803 h 1188132"/>
                <a:gd name="connsiteX10" fmla="*/ 1188132 w 1188132"/>
                <a:gd name="connsiteY10" fmla="*/ 594066 h 1188132"/>
                <a:gd name="connsiteX11" fmla="*/ 594066 w 1188132"/>
                <a:gd name="connsiteY11" fmla="*/ 1188132 h 1188132"/>
                <a:gd name="connsiteX12" fmla="*/ 0 w 1188132"/>
                <a:gd name="connsiteY12" fmla="*/ 594066 h 1188132"/>
                <a:gd name="connsiteX13" fmla="*/ 594066 w 1188132"/>
                <a:gd name="connsiteY13" fmla="*/ 0 h 11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8132" h="1188132">
                  <a:moveTo>
                    <a:pt x="594066" y="108012"/>
                  </a:moveTo>
                  <a:cubicBezTo>
                    <a:pt x="325626" y="108012"/>
                    <a:pt x="108012" y="325626"/>
                    <a:pt x="108012" y="594066"/>
                  </a:cubicBezTo>
                  <a:cubicBezTo>
                    <a:pt x="108012" y="862506"/>
                    <a:pt x="325626" y="1080120"/>
                    <a:pt x="594066" y="1080120"/>
                  </a:cubicBezTo>
                  <a:cubicBezTo>
                    <a:pt x="862506" y="1080120"/>
                    <a:pt x="1080120" y="862506"/>
                    <a:pt x="1080120" y="594066"/>
                  </a:cubicBezTo>
                  <a:cubicBezTo>
                    <a:pt x="1080120" y="325626"/>
                    <a:pt x="862506" y="108012"/>
                    <a:pt x="594066" y="108012"/>
                  </a:cubicBezTo>
                  <a:close/>
                  <a:moveTo>
                    <a:pt x="594066" y="0"/>
                  </a:moveTo>
                  <a:cubicBezTo>
                    <a:pt x="687116" y="0"/>
                    <a:pt x="775169" y="21393"/>
                    <a:pt x="852612" y="61508"/>
                  </a:cubicBezTo>
                  <a:cubicBezTo>
                    <a:pt x="865968" y="38818"/>
                    <a:pt x="890413" y="24495"/>
                    <a:pt x="918102" y="24495"/>
                  </a:cubicBezTo>
                  <a:cubicBezTo>
                    <a:pt x="962842" y="24495"/>
                    <a:pt x="999111" y="61887"/>
                    <a:pt x="999111" y="108012"/>
                  </a:cubicBezTo>
                  <a:cubicBezTo>
                    <a:pt x="999111" y="123959"/>
                    <a:pt x="994776" y="138860"/>
                    <a:pt x="986021" y="150803"/>
                  </a:cubicBezTo>
                  <a:cubicBezTo>
                    <a:pt x="1110589" y="257869"/>
                    <a:pt x="1188132" y="416912"/>
                    <a:pt x="1188132" y="594066"/>
                  </a:cubicBezTo>
                  <a:cubicBezTo>
                    <a:pt x="1188132" y="922160"/>
                    <a:pt x="922160" y="1188132"/>
                    <a:pt x="594066" y="1188132"/>
                  </a:cubicBezTo>
                  <a:cubicBezTo>
                    <a:pt x="265973" y="1188132"/>
                    <a:pt x="0" y="922160"/>
                    <a:pt x="0" y="594066"/>
                  </a:cubicBezTo>
                  <a:cubicBezTo>
                    <a:pt x="0" y="265973"/>
                    <a:pt x="265973" y="0"/>
                    <a:pt x="59406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smtClean="0">
                  <a:solidFill>
                    <a:schemeClr val="tx1"/>
                  </a:solidFill>
                </a:rPr>
                <a:t> </a:t>
              </a:r>
              <a:endParaRPr lang="zh-CN" altLang="en-US" sz="1600" dirty="0">
                <a:solidFill>
                  <a:schemeClr val="tx1"/>
                </a:solidFill>
              </a:endParaRPr>
            </a:p>
          </p:txBody>
        </p:sp>
        <p:sp>
          <p:nvSpPr>
            <p:cNvPr id="20" name="MH_SubTitle_5">
              <a:extLst>
                <a:ext uri="{FF2B5EF4-FFF2-40B4-BE49-F238E27FC236}">
                  <a16:creationId xmlns="" xmlns:a16="http://schemas.microsoft.com/office/drawing/2014/main" id="{38983D42-30D3-49E7-97A1-ACE81542B080}"/>
                </a:ext>
              </a:extLst>
            </p:cNvPr>
            <p:cNvSpPr/>
            <p:nvPr>
              <p:custDataLst>
                <p:tags r:id="rId13"/>
              </p:custDataLst>
            </p:nvPr>
          </p:nvSpPr>
          <p:spPr>
            <a:xfrm>
              <a:off x="8670926" y="3957639"/>
              <a:ext cx="1116013" cy="1114425"/>
            </a:xfrm>
            <a:custGeom>
              <a:avLst/>
              <a:gdLst>
                <a:gd name="connsiteX0" fmla="*/ 691461 w 1382922"/>
                <a:gd name="connsiteY0" fmla="*/ 125720 h 1382922"/>
                <a:gd name="connsiteX1" fmla="*/ 125720 w 1382922"/>
                <a:gd name="connsiteY1" fmla="*/ 691461 h 1382922"/>
                <a:gd name="connsiteX2" fmla="*/ 691461 w 1382922"/>
                <a:gd name="connsiteY2" fmla="*/ 1257202 h 1382922"/>
                <a:gd name="connsiteX3" fmla="*/ 1257202 w 1382922"/>
                <a:gd name="connsiteY3" fmla="*/ 691461 h 1382922"/>
                <a:gd name="connsiteX4" fmla="*/ 691461 w 1382922"/>
                <a:gd name="connsiteY4" fmla="*/ 125720 h 1382922"/>
                <a:gd name="connsiteX5" fmla="*/ 691461 w 1382922"/>
                <a:gd name="connsiteY5" fmla="*/ 0 h 1382922"/>
                <a:gd name="connsiteX6" fmla="*/ 1382922 w 1382922"/>
                <a:gd name="connsiteY6" fmla="*/ 691461 h 1382922"/>
                <a:gd name="connsiteX7" fmla="*/ 691461 w 1382922"/>
                <a:gd name="connsiteY7" fmla="*/ 1382922 h 1382922"/>
                <a:gd name="connsiteX8" fmla="*/ 0 w 1382922"/>
                <a:gd name="connsiteY8" fmla="*/ 691461 h 1382922"/>
                <a:gd name="connsiteX9" fmla="*/ 691461 w 1382922"/>
                <a:gd name="connsiteY9" fmla="*/ 0 h 138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2922" h="1382922">
                  <a:moveTo>
                    <a:pt x="691461" y="125720"/>
                  </a:moveTo>
                  <a:cubicBezTo>
                    <a:pt x="379011" y="125720"/>
                    <a:pt x="125720" y="379011"/>
                    <a:pt x="125720" y="691461"/>
                  </a:cubicBezTo>
                  <a:cubicBezTo>
                    <a:pt x="125720" y="1003911"/>
                    <a:pt x="379011" y="1257202"/>
                    <a:pt x="691461" y="1257202"/>
                  </a:cubicBezTo>
                  <a:cubicBezTo>
                    <a:pt x="1003911" y="1257202"/>
                    <a:pt x="1257202" y="1003911"/>
                    <a:pt x="1257202" y="691461"/>
                  </a:cubicBezTo>
                  <a:cubicBezTo>
                    <a:pt x="1257202" y="379011"/>
                    <a:pt x="1003911" y="125720"/>
                    <a:pt x="691461" y="125720"/>
                  </a:cubicBezTo>
                  <a:close/>
                  <a:moveTo>
                    <a:pt x="691461" y="0"/>
                  </a:moveTo>
                  <a:cubicBezTo>
                    <a:pt x="1073344" y="0"/>
                    <a:pt x="1382922" y="309578"/>
                    <a:pt x="1382922" y="691461"/>
                  </a:cubicBezTo>
                  <a:cubicBezTo>
                    <a:pt x="1382922" y="1073344"/>
                    <a:pt x="1073344" y="1382922"/>
                    <a:pt x="691461" y="1382922"/>
                  </a:cubicBezTo>
                  <a:cubicBezTo>
                    <a:pt x="309578" y="1382922"/>
                    <a:pt x="0" y="1073344"/>
                    <a:pt x="0" y="691461"/>
                  </a:cubicBezTo>
                  <a:cubicBezTo>
                    <a:pt x="0" y="309578"/>
                    <a:pt x="309578" y="0"/>
                    <a:pt x="6914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smtClean="0">
                  <a:solidFill>
                    <a:schemeClr val="tx1"/>
                  </a:solidFill>
                </a:rPr>
                <a:t> </a:t>
              </a:r>
              <a:endParaRPr lang="zh-CN" altLang="en-US" sz="1600" dirty="0">
                <a:solidFill>
                  <a:schemeClr val="tx1"/>
                </a:solidFill>
              </a:endParaRPr>
            </a:p>
          </p:txBody>
        </p:sp>
        <p:cxnSp>
          <p:nvCxnSpPr>
            <p:cNvPr id="22" name="MH_Other_8">
              <a:extLst>
                <a:ext uri="{FF2B5EF4-FFF2-40B4-BE49-F238E27FC236}">
                  <a16:creationId xmlns="" xmlns:a16="http://schemas.microsoft.com/office/drawing/2014/main" id="{E0AA060D-D80E-4F5E-8CBA-CF91274ACDED}"/>
                </a:ext>
              </a:extLst>
            </p:cNvPr>
            <p:cNvCxnSpPr/>
            <p:nvPr>
              <p:custDataLst>
                <p:tags r:id="rId14"/>
              </p:custDataLst>
            </p:nvPr>
          </p:nvCxnSpPr>
          <p:spPr>
            <a:xfrm>
              <a:off x="8170864" y="3724275"/>
              <a:ext cx="528637" cy="433388"/>
            </a:xfrm>
            <a:prstGeom prst="line">
              <a:avLst/>
            </a:prstGeom>
            <a:solidFill>
              <a:schemeClr val="accent2"/>
            </a:solidFill>
            <a:ln w="5715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21" name="MH_Other_9">
              <a:extLst>
                <a:ext uri="{FF2B5EF4-FFF2-40B4-BE49-F238E27FC236}">
                  <a16:creationId xmlns="" xmlns:a16="http://schemas.microsoft.com/office/drawing/2014/main" id="{F392F427-E63D-4A6D-95B8-C364B3ADFC2A}"/>
                </a:ext>
              </a:extLst>
            </p:cNvPr>
            <p:cNvSpPr/>
            <p:nvPr>
              <p:custDataLst>
                <p:tags r:id="rId15"/>
              </p:custDataLst>
            </p:nvPr>
          </p:nvSpPr>
          <p:spPr>
            <a:xfrm>
              <a:off x="8664575" y="4119563"/>
              <a:ext cx="147638" cy="152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grpSp>
      <p:sp>
        <p:nvSpPr>
          <p:cNvPr id="58" name="椭圆 5">
            <a:extLst>
              <a:ext uri="{FF2B5EF4-FFF2-40B4-BE49-F238E27FC236}">
                <a16:creationId xmlns="" xmlns:a16="http://schemas.microsoft.com/office/drawing/2014/main" id="{AE393406-5F6A-4B1F-87F5-E571B1D7B4D2}"/>
              </a:ext>
            </a:extLst>
          </p:cNvPr>
          <p:cNvSpPr/>
          <p:nvPr/>
        </p:nvSpPr>
        <p:spPr>
          <a:xfrm>
            <a:off x="2737487" y="4245685"/>
            <a:ext cx="462274" cy="360529"/>
          </a:xfrm>
          <a:custGeom>
            <a:avLst/>
            <a:gdLst>
              <a:gd name="connsiteX0" fmla="*/ 9525 w 331788"/>
              <a:gd name="connsiteY0" fmla="*/ 239713 h 258763"/>
              <a:gd name="connsiteX1" fmla="*/ 9525 w 331788"/>
              <a:gd name="connsiteY1" fmla="*/ 249238 h 258763"/>
              <a:gd name="connsiteX2" fmla="*/ 322263 w 331788"/>
              <a:gd name="connsiteY2" fmla="*/ 249238 h 258763"/>
              <a:gd name="connsiteX3" fmla="*/ 322263 w 331788"/>
              <a:gd name="connsiteY3" fmla="*/ 239713 h 258763"/>
              <a:gd name="connsiteX4" fmla="*/ 288925 w 331788"/>
              <a:gd name="connsiteY4" fmla="*/ 201613 h 258763"/>
              <a:gd name="connsiteX5" fmla="*/ 288925 w 331788"/>
              <a:gd name="connsiteY5" fmla="*/ 214313 h 258763"/>
              <a:gd name="connsiteX6" fmla="*/ 293688 w 331788"/>
              <a:gd name="connsiteY6" fmla="*/ 214313 h 258763"/>
              <a:gd name="connsiteX7" fmla="*/ 293688 w 331788"/>
              <a:gd name="connsiteY7" fmla="*/ 201613 h 258763"/>
              <a:gd name="connsiteX8" fmla="*/ 258762 w 331788"/>
              <a:gd name="connsiteY8" fmla="*/ 201613 h 258763"/>
              <a:gd name="connsiteX9" fmla="*/ 258762 w 331788"/>
              <a:gd name="connsiteY9" fmla="*/ 214313 h 258763"/>
              <a:gd name="connsiteX10" fmla="*/ 261937 w 331788"/>
              <a:gd name="connsiteY10" fmla="*/ 214313 h 258763"/>
              <a:gd name="connsiteX11" fmla="*/ 261937 w 331788"/>
              <a:gd name="connsiteY11" fmla="*/ 201613 h 258763"/>
              <a:gd name="connsiteX12" fmla="*/ 73025 w 331788"/>
              <a:gd name="connsiteY12" fmla="*/ 201613 h 258763"/>
              <a:gd name="connsiteX13" fmla="*/ 73025 w 331788"/>
              <a:gd name="connsiteY13" fmla="*/ 214313 h 258763"/>
              <a:gd name="connsiteX14" fmla="*/ 79375 w 331788"/>
              <a:gd name="connsiteY14" fmla="*/ 214313 h 258763"/>
              <a:gd name="connsiteX15" fmla="*/ 79375 w 331788"/>
              <a:gd name="connsiteY15" fmla="*/ 201613 h 258763"/>
              <a:gd name="connsiteX16" fmla="*/ 42862 w 331788"/>
              <a:gd name="connsiteY16" fmla="*/ 201613 h 258763"/>
              <a:gd name="connsiteX17" fmla="*/ 42862 w 331788"/>
              <a:gd name="connsiteY17" fmla="*/ 214313 h 258763"/>
              <a:gd name="connsiteX18" fmla="*/ 47625 w 331788"/>
              <a:gd name="connsiteY18" fmla="*/ 214313 h 258763"/>
              <a:gd name="connsiteX19" fmla="*/ 47625 w 331788"/>
              <a:gd name="connsiteY19" fmla="*/ 201613 h 258763"/>
              <a:gd name="connsiteX20" fmla="*/ 286015 w 331788"/>
              <a:gd name="connsiteY20" fmla="*/ 190500 h 258763"/>
              <a:gd name="connsiteX21" fmla="*/ 296598 w 331788"/>
              <a:gd name="connsiteY21" fmla="*/ 190500 h 258763"/>
              <a:gd name="connsiteX22" fmla="*/ 303213 w 331788"/>
              <a:gd name="connsiteY22" fmla="*/ 197168 h 258763"/>
              <a:gd name="connsiteX23" fmla="*/ 303213 w 331788"/>
              <a:gd name="connsiteY23" fmla="*/ 217170 h 258763"/>
              <a:gd name="connsiteX24" fmla="*/ 296598 w 331788"/>
              <a:gd name="connsiteY24" fmla="*/ 223838 h 258763"/>
              <a:gd name="connsiteX25" fmla="*/ 286015 w 331788"/>
              <a:gd name="connsiteY25" fmla="*/ 223838 h 258763"/>
              <a:gd name="connsiteX26" fmla="*/ 279400 w 331788"/>
              <a:gd name="connsiteY26" fmla="*/ 217170 h 258763"/>
              <a:gd name="connsiteX27" fmla="*/ 279400 w 331788"/>
              <a:gd name="connsiteY27" fmla="*/ 197168 h 258763"/>
              <a:gd name="connsiteX28" fmla="*/ 286015 w 331788"/>
              <a:gd name="connsiteY28" fmla="*/ 190500 h 258763"/>
              <a:gd name="connsiteX29" fmla="*/ 254265 w 331788"/>
              <a:gd name="connsiteY29" fmla="*/ 190500 h 258763"/>
              <a:gd name="connsiteX30" fmla="*/ 264848 w 331788"/>
              <a:gd name="connsiteY30" fmla="*/ 190500 h 258763"/>
              <a:gd name="connsiteX31" fmla="*/ 271463 w 331788"/>
              <a:gd name="connsiteY31" fmla="*/ 197168 h 258763"/>
              <a:gd name="connsiteX32" fmla="*/ 271463 w 331788"/>
              <a:gd name="connsiteY32" fmla="*/ 217170 h 258763"/>
              <a:gd name="connsiteX33" fmla="*/ 264848 w 331788"/>
              <a:gd name="connsiteY33" fmla="*/ 223838 h 258763"/>
              <a:gd name="connsiteX34" fmla="*/ 254265 w 331788"/>
              <a:gd name="connsiteY34" fmla="*/ 223838 h 258763"/>
              <a:gd name="connsiteX35" fmla="*/ 247650 w 331788"/>
              <a:gd name="connsiteY35" fmla="*/ 217170 h 258763"/>
              <a:gd name="connsiteX36" fmla="*/ 247650 w 331788"/>
              <a:gd name="connsiteY36" fmla="*/ 197168 h 258763"/>
              <a:gd name="connsiteX37" fmla="*/ 254265 w 331788"/>
              <a:gd name="connsiteY37" fmla="*/ 190500 h 258763"/>
              <a:gd name="connsiteX38" fmla="*/ 71261 w 331788"/>
              <a:gd name="connsiteY38" fmla="*/ 190500 h 258763"/>
              <a:gd name="connsiteX39" fmla="*/ 81138 w 331788"/>
              <a:gd name="connsiteY39" fmla="*/ 190500 h 258763"/>
              <a:gd name="connsiteX40" fmla="*/ 87312 w 331788"/>
              <a:gd name="connsiteY40" fmla="*/ 197168 h 258763"/>
              <a:gd name="connsiteX41" fmla="*/ 87312 w 331788"/>
              <a:gd name="connsiteY41" fmla="*/ 217170 h 258763"/>
              <a:gd name="connsiteX42" fmla="*/ 81138 w 331788"/>
              <a:gd name="connsiteY42" fmla="*/ 223838 h 258763"/>
              <a:gd name="connsiteX43" fmla="*/ 71261 w 331788"/>
              <a:gd name="connsiteY43" fmla="*/ 223838 h 258763"/>
              <a:gd name="connsiteX44" fmla="*/ 65087 w 331788"/>
              <a:gd name="connsiteY44" fmla="*/ 217170 h 258763"/>
              <a:gd name="connsiteX45" fmla="*/ 65087 w 331788"/>
              <a:gd name="connsiteY45" fmla="*/ 197168 h 258763"/>
              <a:gd name="connsiteX46" fmla="*/ 71261 w 331788"/>
              <a:gd name="connsiteY46" fmla="*/ 190500 h 258763"/>
              <a:gd name="connsiteX47" fmla="*/ 39952 w 331788"/>
              <a:gd name="connsiteY47" fmla="*/ 190500 h 258763"/>
              <a:gd name="connsiteX48" fmla="*/ 50535 w 331788"/>
              <a:gd name="connsiteY48" fmla="*/ 190500 h 258763"/>
              <a:gd name="connsiteX49" fmla="*/ 57150 w 331788"/>
              <a:gd name="connsiteY49" fmla="*/ 197168 h 258763"/>
              <a:gd name="connsiteX50" fmla="*/ 57150 w 331788"/>
              <a:gd name="connsiteY50" fmla="*/ 217170 h 258763"/>
              <a:gd name="connsiteX51" fmla="*/ 50535 w 331788"/>
              <a:gd name="connsiteY51" fmla="*/ 223838 h 258763"/>
              <a:gd name="connsiteX52" fmla="*/ 39952 w 331788"/>
              <a:gd name="connsiteY52" fmla="*/ 223838 h 258763"/>
              <a:gd name="connsiteX53" fmla="*/ 33337 w 331788"/>
              <a:gd name="connsiteY53" fmla="*/ 217170 h 258763"/>
              <a:gd name="connsiteX54" fmla="*/ 33337 w 331788"/>
              <a:gd name="connsiteY54" fmla="*/ 197168 h 258763"/>
              <a:gd name="connsiteX55" fmla="*/ 39952 w 331788"/>
              <a:gd name="connsiteY55" fmla="*/ 190500 h 258763"/>
              <a:gd name="connsiteX56" fmla="*/ 288925 w 331788"/>
              <a:gd name="connsiteY56" fmla="*/ 165100 h 258763"/>
              <a:gd name="connsiteX57" fmla="*/ 288925 w 331788"/>
              <a:gd name="connsiteY57" fmla="*/ 177800 h 258763"/>
              <a:gd name="connsiteX58" fmla="*/ 293688 w 331788"/>
              <a:gd name="connsiteY58" fmla="*/ 177800 h 258763"/>
              <a:gd name="connsiteX59" fmla="*/ 293688 w 331788"/>
              <a:gd name="connsiteY59" fmla="*/ 165100 h 258763"/>
              <a:gd name="connsiteX60" fmla="*/ 258762 w 331788"/>
              <a:gd name="connsiteY60" fmla="*/ 165100 h 258763"/>
              <a:gd name="connsiteX61" fmla="*/ 258762 w 331788"/>
              <a:gd name="connsiteY61" fmla="*/ 177800 h 258763"/>
              <a:gd name="connsiteX62" fmla="*/ 261937 w 331788"/>
              <a:gd name="connsiteY62" fmla="*/ 177800 h 258763"/>
              <a:gd name="connsiteX63" fmla="*/ 261937 w 331788"/>
              <a:gd name="connsiteY63" fmla="*/ 165100 h 258763"/>
              <a:gd name="connsiteX64" fmla="*/ 73025 w 331788"/>
              <a:gd name="connsiteY64" fmla="*/ 165100 h 258763"/>
              <a:gd name="connsiteX65" fmla="*/ 73025 w 331788"/>
              <a:gd name="connsiteY65" fmla="*/ 177800 h 258763"/>
              <a:gd name="connsiteX66" fmla="*/ 79375 w 331788"/>
              <a:gd name="connsiteY66" fmla="*/ 177800 h 258763"/>
              <a:gd name="connsiteX67" fmla="*/ 79375 w 331788"/>
              <a:gd name="connsiteY67" fmla="*/ 165100 h 258763"/>
              <a:gd name="connsiteX68" fmla="*/ 42862 w 331788"/>
              <a:gd name="connsiteY68" fmla="*/ 165100 h 258763"/>
              <a:gd name="connsiteX69" fmla="*/ 42862 w 331788"/>
              <a:gd name="connsiteY69" fmla="*/ 177800 h 258763"/>
              <a:gd name="connsiteX70" fmla="*/ 47625 w 331788"/>
              <a:gd name="connsiteY70" fmla="*/ 177800 h 258763"/>
              <a:gd name="connsiteX71" fmla="*/ 47625 w 331788"/>
              <a:gd name="connsiteY71" fmla="*/ 165100 h 258763"/>
              <a:gd name="connsiteX72" fmla="*/ 286015 w 331788"/>
              <a:gd name="connsiteY72" fmla="*/ 155575 h 258763"/>
              <a:gd name="connsiteX73" fmla="*/ 296598 w 331788"/>
              <a:gd name="connsiteY73" fmla="*/ 155575 h 258763"/>
              <a:gd name="connsiteX74" fmla="*/ 303213 w 331788"/>
              <a:gd name="connsiteY74" fmla="*/ 162243 h 258763"/>
              <a:gd name="connsiteX75" fmla="*/ 303213 w 331788"/>
              <a:gd name="connsiteY75" fmla="*/ 182245 h 258763"/>
              <a:gd name="connsiteX76" fmla="*/ 296598 w 331788"/>
              <a:gd name="connsiteY76" fmla="*/ 188913 h 258763"/>
              <a:gd name="connsiteX77" fmla="*/ 286015 w 331788"/>
              <a:gd name="connsiteY77" fmla="*/ 188913 h 258763"/>
              <a:gd name="connsiteX78" fmla="*/ 279400 w 331788"/>
              <a:gd name="connsiteY78" fmla="*/ 182245 h 258763"/>
              <a:gd name="connsiteX79" fmla="*/ 279400 w 331788"/>
              <a:gd name="connsiteY79" fmla="*/ 162243 h 258763"/>
              <a:gd name="connsiteX80" fmla="*/ 286015 w 331788"/>
              <a:gd name="connsiteY80" fmla="*/ 155575 h 258763"/>
              <a:gd name="connsiteX81" fmla="*/ 254265 w 331788"/>
              <a:gd name="connsiteY81" fmla="*/ 155575 h 258763"/>
              <a:gd name="connsiteX82" fmla="*/ 264848 w 331788"/>
              <a:gd name="connsiteY82" fmla="*/ 155575 h 258763"/>
              <a:gd name="connsiteX83" fmla="*/ 271463 w 331788"/>
              <a:gd name="connsiteY83" fmla="*/ 162243 h 258763"/>
              <a:gd name="connsiteX84" fmla="*/ 271463 w 331788"/>
              <a:gd name="connsiteY84" fmla="*/ 182245 h 258763"/>
              <a:gd name="connsiteX85" fmla="*/ 264848 w 331788"/>
              <a:gd name="connsiteY85" fmla="*/ 188913 h 258763"/>
              <a:gd name="connsiteX86" fmla="*/ 254265 w 331788"/>
              <a:gd name="connsiteY86" fmla="*/ 188913 h 258763"/>
              <a:gd name="connsiteX87" fmla="*/ 247650 w 331788"/>
              <a:gd name="connsiteY87" fmla="*/ 182245 h 258763"/>
              <a:gd name="connsiteX88" fmla="*/ 247650 w 331788"/>
              <a:gd name="connsiteY88" fmla="*/ 162243 h 258763"/>
              <a:gd name="connsiteX89" fmla="*/ 254265 w 331788"/>
              <a:gd name="connsiteY89" fmla="*/ 155575 h 258763"/>
              <a:gd name="connsiteX90" fmla="*/ 71261 w 331788"/>
              <a:gd name="connsiteY90" fmla="*/ 155575 h 258763"/>
              <a:gd name="connsiteX91" fmla="*/ 81138 w 331788"/>
              <a:gd name="connsiteY91" fmla="*/ 155575 h 258763"/>
              <a:gd name="connsiteX92" fmla="*/ 87312 w 331788"/>
              <a:gd name="connsiteY92" fmla="*/ 162243 h 258763"/>
              <a:gd name="connsiteX93" fmla="*/ 87312 w 331788"/>
              <a:gd name="connsiteY93" fmla="*/ 182245 h 258763"/>
              <a:gd name="connsiteX94" fmla="*/ 81138 w 331788"/>
              <a:gd name="connsiteY94" fmla="*/ 188913 h 258763"/>
              <a:gd name="connsiteX95" fmla="*/ 71261 w 331788"/>
              <a:gd name="connsiteY95" fmla="*/ 188913 h 258763"/>
              <a:gd name="connsiteX96" fmla="*/ 65087 w 331788"/>
              <a:gd name="connsiteY96" fmla="*/ 182245 h 258763"/>
              <a:gd name="connsiteX97" fmla="*/ 65087 w 331788"/>
              <a:gd name="connsiteY97" fmla="*/ 162243 h 258763"/>
              <a:gd name="connsiteX98" fmla="*/ 71261 w 331788"/>
              <a:gd name="connsiteY98" fmla="*/ 155575 h 258763"/>
              <a:gd name="connsiteX99" fmla="*/ 39952 w 331788"/>
              <a:gd name="connsiteY99" fmla="*/ 155575 h 258763"/>
              <a:gd name="connsiteX100" fmla="*/ 50535 w 331788"/>
              <a:gd name="connsiteY100" fmla="*/ 155575 h 258763"/>
              <a:gd name="connsiteX101" fmla="*/ 57150 w 331788"/>
              <a:gd name="connsiteY101" fmla="*/ 162243 h 258763"/>
              <a:gd name="connsiteX102" fmla="*/ 57150 w 331788"/>
              <a:gd name="connsiteY102" fmla="*/ 182245 h 258763"/>
              <a:gd name="connsiteX103" fmla="*/ 50535 w 331788"/>
              <a:gd name="connsiteY103" fmla="*/ 188913 h 258763"/>
              <a:gd name="connsiteX104" fmla="*/ 39952 w 331788"/>
              <a:gd name="connsiteY104" fmla="*/ 188913 h 258763"/>
              <a:gd name="connsiteX105" fmla="*/ 33337 w 331788"/>
              <a:gd name="connsiteY105" fmla="*/ 182245 h 258763"/>
              <a:gd name="connsiteX106" fmla="*/ 33337 w 331788"/>
              <a:gd name="connsiteY106" fmla="*/ 162243 h 258763"/>
              <a:gd name="connsiteX107" fmla="*/ 39952 w 331788"/>
              <a:gd name="connsiteY107" fmla="*/ 155575 h 258763"/>
              <a:gd name="connsiteX108" fmla="*/ 166185 w 331788"/>
              <a:gd name="connsiteY108" fmla="*/ 144463 h 258763"/>
              <a:gd name="connsiteX109" fmla="*/ 170074 w 331788"/>
              <a:gd name="connsiteY109" fmla="*/ 144463 h 258763"/>
              <a:gd name="connsiteX110" fmla="*/ 206375 w 331788"/>
              <a:gd name="connsiteY110" fmla="*/ 181769 h 258763"/>
              <a:gd name="connsiteX111" fmla="*/ 206375 w 331788"/>
              <a:gd name="connsiteY111" fmla="*/ 213930 h 258763"/>
              <a:gd name="connsiteX112" fmla="*/ 201189 w 331788"/>
              <a:gd name="connsiteY112" fmla="*/ 219076 h 258763"/>
              <a:gd name="connsiteX113" fmla="*/ 197300 w 331788"/>
              <a:gd name="connsiteY113" fmla="*/ 213930 h 258763"/>
              <a:gd name="connsiteX114" fmla="*/ 197300 w 331788"/>
              <a:gd name="connsiteY114" fmla="*/ 181769 h 258763"/>
              <a:gd name="connsiteX115" fmla="*/ 170074 w 331788"/>
              <a:gd name="connsiteY115" fmla="*/ 153468 h 258763"/>
              <a:gd name="connsiteX116" fmla="*/ 166185 w 331788"/>
              <a:gd name="connsiteY116" fmla="*/ 153468 h 258763"/>
              <a:gd name="connsiteX117" fmla="*/ 138959 w 331788"/>
              <a:gd name="connsiteY117" fmla="*/ 181769 h 258763"/>
              <a:gd name="connsiteX118" fmla="*/ 138959 w 331788"/>
              <a:gd name="connsiteY118" fmla="*/ 213930 h 258763"/>
              <a:gd name="connsiteX119" fmla="*/ 133773 w 331788"/>
              <a:gd name="connsiteY119" fmla="*/ 219076 h 258763"/>
              <a:gd name="connsiteX120" fmla="*/ 128587 w 331788"/>
              <a:gd name="connsiteY120" fmla="*/ 213930 h 258763"/>
              <a:gd name="connsiteX121" fmla="*/ 128587 w 331788"/>
              <a:gd name="connsiteY121" fmla="*/ 181769 h 258763"/>
              <a:gd name="connsiteX122" fmla="*/ 166185 w 331788"/>
              <a:gd name="connsiteY122" fmla="*/ 144463 h 258763"/>
              <a:gd name="connsiteX123" fmla="*/ 288925 w 331788"/>
              <a:gd name="connsiteY123" fmla="*/ 130175 h 258763"/>
              <a:gd name="connsiteX124" fmla="*/ 288925 w 331788"/>
              <a:gd name="connsiteY124" fmla="*/ 142875 h 258763"/>
              <a:gd name="connsiteX125" fmla="*/ 293688 w 331788"/>
              <a:gd name="connsiteY125" fmla="*/ 142875 h 258763"/>
              <a:gd name="connsiteX126" fmla="*/ 293688 w 331788"/>
              <a:gd name="connsiteY126" fmla="*/ 130175 h 258763"/>
              <a:gd name="connsiteX127" fmla="*/ 258762 w 331788"/>
              <a:gd name="connsiteY127" fmla="*/ 130175 h 258763"/>
              <a:gd name="connsiteX128" fmla="*/ 258762 w 331788"/>
              <a:gd name="connsiteY128" fmla="*/ 142875 h 258763"/>
              <a:gd name="connsiteX129" fmla="*/ 261937 w 331788"/>
              <a:gd name="connsiteY129" fmla="*/ 142875 h 258763"/>
              <a:gd name="connsiteX130" fmla="*/ 261937 w 331788"/>
              <a:gd name="connsiteY130" fmla="*/ 130175 h 258763"/>
              <a:gd name="connsiteX131" fmla="*/ 73025 w 331788"/>
              <a:gd name="connsiteY131" fmla="*/ 130175 h 258763"/>
              <a:gd name="connsiteX132" fmla="*/ 73025 w 331788"/>
              <a:gd name="connsiteY132" fmla="*/ 142875 h 258763"/>
              <a:gd name="connsiteX133" fmla="*/ 79375 w 331788"/>
              <a:gd name="connsiteY133" fmla="*/ 142875 h 258763"/>
              <a:gd name="connsiteX134" fmla="*/ 79375 w 331788"/>
              <a:gd name="connsiteY134" fmla="*/ 130175 h 258763"/>
              <a:gd name="connsiteX135" fmla="*/ 42862 w 331788"/>
              <a:gd name="connsiteY135" fmla="*/ 130175 h 258763"/>
              <a:gd name="connsiteX136" fmla="*/ 42862 w 331788"/>
              <a:gd name="connsiteY136" fmla="*/ 142875 h 258763"/>
              <a:gd name="connsiteX137" fmla="*/ 47625 w 331788"/>
              <a:gd name="connsiteY137" fmla="*/ 142875 h 258763"/>
              <a:gd name="connsiteX138" fmla="*/ 47625 w 331788"/>
              <a:gd name="connsiteY138" fmla="*/ 130175 h 258763"/>
              <a:gd name="connsiteX139" fmla="*/ 286015 w 331788"/>
              <a:gd name="connsiteY139" fmla="*/ 120650 h 258763"/>
              <a:gd name="connsiteX140" fmla="*/ 296598 w 331788"/>
              <a:gd name="connsiteY140" fmla="*/ 120650 h 258763"/>
              <a:gd name="connsiteX141" fmla="*/ 303213 w 331788"/>
              <a:gd name="connsiteY141" fmla="*/ 127265 h 258763"/>
              <a:gd name="connsiteX142" fmla="*/ 303213 w 331788"/>
              <a:gd name="connsiteY142" fmla="*/ 145785 h 258763"/>
              <a:gd name="connsiteX143" fmla="*/ 296598 w 331788"/>
              <a:gd name="connsiteY143" fmla="*/ 152400 h 258763"/>
              <a:gd name="connsiteX144" fmla="*/ 286015 w 331788"/>
              <a:gd name="connsiteY144" fmla="*/ 152400 h 258763"/>
              <a:gd name="connsiteX145" fmla="*/ 279400 w 331788"/>
              <a:gd name="connsiteY145" fmla="*/ 145785 h 258763"/>
              <a:gd name="connsiteX146" fmla="*/ 279400 w 331788"/>
              <a:gd name="connsiteY146" fmla="*/ 127265 h 258763"/>
              <a:gd name="connsiteX147" fmla="*/ 286015 w 331788"/>
              <a:gd name="connsiteY147" fmla="*/ 120650 h 258763"/>
              <a:gd name="connsiteX148" fmla="*/ 254265 w 331788"/>
              <a:gd name="connsiteY148" fmla="*/ 120650 h 258763"/>
              <a:gd name="connsiteX149" fmla="*/ 264848 w 331788"/>
              <a:gd name="connsiteY149" fmla="*/ 120650 h 258763"/>
              <a:gd name="connsiteX150" fmla="*/ 271463 w 331788"/>
              <a:gd name="connsiteY150" fmla="*/ 127265 h 258763"/>
              <a:gd name="connsiteX151" fmla="*/ 271463 w 331788"/>
              <a:gd name="connsiteY151" fmla="*/ 145785 h 258763"/>
              <a:gd name="connsiteX152" fmla="*/ 264848 w 331788"/>
              <a:gd name="connsiteY152" fmla="*/ 152400 h 258763"/>
              <a:gd name="connsiteX153" fmla="*/ 254265 w 331788"/>
              <a:gd name="connsiteY153" fmla="*/ 152400 h 258763"/>
              <a:gd name="connsiteX154" fmla="*/ 247650 w 331788"/>
              <a:gd name="connsiteY154" fmla="*/ 145785 h 258763"/>
              <a:gd name="connsiteX155" fmla="*/ 247650 w 331788"/>
              <a:gd name="connsiteY155" fmla="*/ 127265 h 258763"/>
              <a:gd name="connsiteX156" fmla="*/ 254265 w 331788"/>
              <a:gd name="connsiteY156" fmla="*/ 120650 h 258763"/>
              <a:gd name="connsiteX157" fmla="*/ 71261 w 331788"/>
              <a:gd name="connsiteY157" fmla="*/ 120650 h 258763"/>
              <a:gd name="connsiteX158" fmla="*/ 81138 w 331788"/>
              <a:gd name="connsiteY158" fmla="*/ 120650 h 258763"/>
              <a:gd name="connsiteX159" fmla="*/ 87312 w 331788"/>
              <a:gd name="connsiteY159" fmla="*/ 127265 h 258763"/>
              <a:gd name="connsiteX160" fmla="*/ 87312 w 331788"/>
              <a:gd name="connsiteY160" fmla="*/ 145785 h 258763"/>
              <a:gd name="connsiteX161" fmla="*/ 81138 w 331788"/>
              <a:gd name="connsiteY161" fmla="*/ 152400 h 258763"/>
              <a:gd name="connsiteX162" fmla="*/ 71261 w 331788"/>
              <a:gd name="connsiteY162" fmla="*/ 152400 h 258763"/>
              <a:gd name="connsiteX163" fmla="*/ 65087 w 331788"/>
              <a:gd name="connsiteY163" fmla="*/ 145785 h 258763"/>
              <a:gd name="connsiteX164" fmla="*/ 65087 w 331788"/>
              <a:gd name="connsiteY164" fmla="*/ 127265 h 258763"/>
              <a:gd name="connsiteX165" fmla="*/ 71261 w 331788"/>
              <a:gd name="connsiteY165" fmla="*/ 120650 h 258763"/>
              <a:gd name="connsiteX166" fmla="*/ 39952 w 331788"/>
              <a:gd name="connsiteY166" fmla="*/ 120650 h 258763"/>
              <a:gd name="connsiteX167" fmla="*/ 50535 w 331788"/>
              <a:gd name="connsiteY167" fmla="*/ 120650 h 258763"/>
              <a:gd name="connsiteX168" fmla="*/ 57150 w 331788"/>
              <a:gd name="connsiteY168" fmla="*/ 127265 h 258763"/>
              <a:gd name="connsiteX169" fmla="*/ 57150 w 331788"/>
              <a:gd name="connsiteY169" fmla="*/ 145785 h 258763"/>
              <a:gd name="connsiteX170" fmla="*/ 50535 w 331788"/>
              <a:gd name="connsiteY170" fmla="*/ 152400 h 258763"/>
              <a:gd name="connsiteX171" fmla="*/ 39952 w 331788"/>
              <a:gd name="connsiteY171" fmla="*/ 152400 h 258763"/>
              <a:gd name="connsiteX172" fmla="*/ 33337 w 331788"/>
              <a:gd name="connsiteY172" fmla="*/ 145785 h 258763"/>
              <a:gd name="connsiteX173" fmla="*/ 33337 w 331788"/>
              <a:gd name="connsiteY173" fmla="*/ 127265 h 258763"/>
              <a:gd name="connsiteX174" fmla="*/ 39952 w 331788"/>
              <a:gd name="connsiteY174" fmla="*/ 120650 h 258763"/>
              <a:gd name="connsiteX175" fmla="*/ 241300 w 331788"/>
              <a:gd name="connsiteY175" fmla="*/ 114300 h 258763"/>
              <a:gd name="connsiteX176" fmla="*/ 241300 w 331788"/>
              <a:gd name="connsiteY176" fmla="*/ 230188 h 258763"/>
              <a:gd name="connsiteX177" fmla="*/ 311150 w 331788"/>
              <a:gd name="connsiteY177" fmla="*/ 230188 h 258763"/>
              <a:gd name="connsiteX178" fmla="*/ 311150 w 331788"/>
              <a:gd name="connsiteY178" fmla="*/ 119508 h 258763"/>
              <a:gd name="connsiteX179" fmla="*/ 304800 w 331788"/>
              <a:gd name="connsiteY179" fmla="*/ 114300 h 258763"/>
              <a:gd name="connsiteX180" fmla="*/ 30574 w 331788"/>
              <a:gd name="connsiteY180" fmla="*/ 114300 h 258763"/>
              <a:gd name="connsiteX181" fmla="*/ 25400 w 331788"/>
              <a:gd name="connsiteY181" fmla="*/ 119508 h 258763"/>
              <a:gd name="connsiteX182" fmla="*/ 25400 w 331788"/>
              <a:gd name="connsiteY182" fmla="*/ 230188 h 258763"/>
              <a:gd name="connsiteX183" fmla="*/ 95250 w 331788"/>
              <a:gd name="connsiteY183" fmla="*/ 230188 h 258763"/>
              <a:gd name="connsiteX184" fmla="*/ 95250 w 331788"/>
              <a:gd name="connsiteY184" fmla="*/ 114300 h 258763"/>
              <a:gd name="connsiteX185" fmla="*/ 30574 w 331788"/>
              <a:gd name="connsiteY185" fmla="*/ 114300 h 258763"/>
              <a:gd name="connsiteX186" fmla="*/ 167382 w 331788"/>
              <a:gd name="connsiteY186" fmla="*/ 76200 h 258763"/>
              <a:gd name="connsiteX187" fmla="*/ 172541 w 331788"/>
              <a:gd name="connsiteY187" fmla="*/ 81429 h 258763"/>
              <a:gd name="connsiteX188" fmla="*/ 172541 w 331788"/>
              <a:gd name="connsiteY188" fmla="*/ 89273 h 258763"/>
              <a:gd name="connsiteX189" fmla="*/ 178991 w 331788"/>
              <a:gd name="connsiteY189" fmla="*/ 89273 h 258763"/>
              <a:gd name="connsiteX190" fmla="*/ 184150 w 331788"/>
              <a:gd name="connsiteY190" fmla="*/ 94503 h 258763"/>
              <a:gd name="connsiteX191" fmla="*/ 178991 w 331788"/>
              <a:gd name="connsiteY191" fmla="*/ 98425 h 258763"/>
              <a:gd name="connsiteX192" fmla="*/ 167382 w 331788"/>
              <a:gd name="connsiteY192" fmla="*/ 98425 h 258763"/>
              <a:gd name="connsiteX193" fmla="*/ 163512 w 331788"/>
              <a:gd name="connsiteY193" fmla="*/ 94503 h 258763"/>
              <a:gd name="connsiteX194" fmla="*/ 163512 w 331788"/>
              <a:gd name="connsiteY194" fmla="*/ 81429 h 258763"/>
              <a:gd name="connsiteX195" fmla="*/ 167382 w 331788"/>
              <a:gd name="connsiteY195" fmla="*/ 76200 h 258763"/>
              <a:gd name="connsiteX196" fmla="*/ 169069 w 331788"/>
              <a:gd name="connsiteY196" fmla="*/ 71438 h 258763"/>
              <a:gd name="connsiteX197" fmla="*/ 147637 w 331788"/>
              <a:gd name="connsiteY197" fmla="*/ 92870 h 258763"/>
              <a:gd name="connsiteX198" fmla="*/ 169069 w 331788"/>
              <a:gd name="connsiteY198" fmla="*/ 114302 h 258763"/>
              <a:gd name="connsiteX199" fmla="*/ 190501 w 331788"/>
              <a:gd name="connsiteY199" fmla="*/ 92870 h 258763"/>
              <a:gd name="connsiteX200" fmla="*/ 169069 w 331788"/>
              <a:gd name="connsiteY200" fmla="*/ 71438 h 258763"/>
              <a:gd name="connsiteX201" fmla="*/ 167482 w 331788"/>
              <a:gd name="connsiteY201" fmla="*/ 63500 h 258763"/>
              <a:gd name="connsiteX202" fmla="*/ 198439 w 331788"/>
              <a:gd name="connsiteY202" fmla="*/ 94457 h 258763"/>
              <a:gd name="connsiteX203" fmla="*/ 167482 w 331788"/>
              <a:gd name="connsiteY203" fmla="*/ 125414 h 258763"/>
              <a:gd name="connsiteX204" fmla="*/ 136525 w 331788"/>
              <a:gd name="connsiteY204" fmla="*/ 94457 h 258763"/>
              <a:gd name="connsiteX205" fmla="*/ 167482 w 331788"/>
              <a:gd name="connsiteY205" fmla="*/ 63500 h 258763"/>
              <a:gd name="connsiteX206" fmla="*/ 116705 w 331788"/>
              <a:gd name="connsiteY206" fmla="*/ 53975 h 258763"/>
              <a:gd name="connsiteX207" fmla="*/ 106362 w 331788"/>
              <a:gd name="connsiteY207" fmla="*/ 64340 h 258763"/>
              <a:gd name="connsiteX208" fmla="*/ 106362 w 331788"/>
              <a:gd name="connsiteY208" fmla="*/ 230188 h 258763"/>
              <a:gd name="connsiteX209" fmla="*/ 231775 w 331788"/>
              <a:gd name="connsiteY209" fmla="*/ 230188 h 258763"/>
              <a:gd name="connsiteX210" fmla="*/ 231775 w 331788"/>
              <a:gd name="connsiteY210" fmla="*/ 64340 h 258763"/>
              <a:gd name="connsiteX211" fmla="*/ 221432 w 331788"/>
              <a:gd name="connsiteY211" fmla="*/ 53975 h 258763"/>
              <a:gd name="connsiteX212" fmla="*/ 116705 w 331788"/>
              <a:gd name="connsiteY212" fmla="*/ 53975 h 258763"/>
              <a:gd name="connsiteX213" fmla="*/ 161085 w 331788"/>
              <a:gd name="connsiteY213" fmla="*/ 7938 h 258763"/>
              <a:gd name="connsiteX214" fmla="*/ 155015 w 331788"/>
              <a:gd name="connsiteY214" fmla="*/ 10690 h 258763"/>
              <a:gd name="connsiteX215" fmla="*/ 144089 w 331788"/>
              <a:gd name="connsiteY215" fmla="*/ 13441 h 258763"/>
              <a:gd name="connsiteX216" fmla="*/ 142875 w 331788"/>
              <a:gd name="connsiteY216" fmla="*/ 13441 h 258763"/>
              <a:gd name="connsiteX217" fmla="*/ 142875 w 331788"/>
              <a:gd name="connsiteY217" fmla="*/ 27200 h 258763"/>
              <a:gd name="connsiteX218" fmla="*/ 144089 w 331788"/>
              <a:gd name="connsiteY218" fmla="*/ 28576 h 258763"/>
              <a:gd name="connsiteX219" fmla="*/ 151373 w 331788"/>
              <a:gd name="connsiteY219" fmla="*/ 25824 h 258763"/>
              <a:gd name="connsiteX220" fmla="*/ 161085 w 331788"/>
              <a:gd name="connsiteY220" fmla="*/ 21697 h 258763"/>
              <a:gd name="connsiteX221" fmla="*/ 163513 w 331788"/>
              <a:gd name="connsiteY221" fmla="*/ 21697 h 258763"/>
              <a:gd name="connsiteX222" fmla="*/ 163513 w 331788"/>
              <a:gd name="connsiteY222" fmla="*/ 7938 h 258763"/>
              <a:gd name="connsiteX223" fmla="*/ 161085 w 331788"/>
              <a:gd name="connsiteY223" fmla="*/ 7938 h 258763"/>
              <a:gd name="connsiteX224" fmla="*/ 162006 w 331788"/>
              <a:gd name="connsiteY224" fmla="*/ 0 h 258763"/>
              <a:gd name="connsiteX225" fmla="*/ 172374 w 331788"/>
              <a:gd name="connsiteY225" fmla="*/ 3881 h 258763"/>
              <a:gd name="connsiteX226" fmla="*/ 173670 w 331788"/>
              <a:gd name="connsiteY226" fmla="*/ 7763 h 258763"/>
              <a:gd name="connsiteX227" fmla="*/ 173670 w 331788"/>
              <a:gd name="connsiteY227" fmla="*/ 43990 h 258763"/>
              <a:gd name="connsiteX228" fmla="*/ 221624 w 331788"/>
              <a:gd name="connsiteY228" fmla="*/ 43990 h 258763"/>
              <a:gd name="connsiteX229" fmla="*/ 241065 w 331788"/>
              <a:gd name="connsiteY229" fmla="*/ 64691 h 258763"/>
              <a:gd name="connsiteX230" fmla="*/ 241065 w 331788"/>
              <a:gd name="connsiteY230" fmla="*/ 106093 h 258763"/>
              <a:gd name="connsiteX231" fmla="*/ 305867 w 331788"/>
              <a:gd name="connsiteY231" fmla="*/ 106093 h 258763"/>
              <a:gd name="connsiteX232" fmla="*/ 321420 w 331788"/>
              <a:gd name="connsiteY232" fmla="*/ 120325 h 258763"/>
              <a:gd name="connsiteX233" fmla="*/ 321420 w 331788"/>
              <a:gd name="connsiteY233" fmla="*/ 230299 h 258763"/>
              <a:gd name="connsiteX234" fmla="*/ 326604 w 331788"/>
              <a:gd name="connsiteY234" fmla="*/ 230299 h 258763"/>
              <a:gd name="connsiteX235" fmla="*/ 331788 w 331788"/>
              <a:gd name="connsiteY235" fmla="*/ 234181 h 258763"/>
              <a:gd name="connsiteX236" fmla="*/ 331788 w 331788"/>
              <a:gd name="connsiteY236" fmla="*/ 254882 h 258763"/>
              <a:gd name="connsiteX237" fmla="*/ 326604 w 331788"/>
              <a:gd name="connsiteY237" fmla="*/ 258763 h 258763"/>
              <a:gd name="connsiteX238" fmla="*/ 5184 w 331788"/>
              <a:gd name="connsiteY238" fmla="*/ 258763 h 258763"/>
              <a:gd name="connsiteX239" fmla="*/ 0 w 331788"/>
              <a:gd name="connsiteY239" fmla="*/ 254882 h 258763"/>
              <a:gd name="connsiteX240" fmla="*/ 0 w 331788"/>
              <a:gd name="connsiteY240" fmla="*/ 234181 h 258763"/>
              <a:gd name="connsiteX241" fmla="*/ 5184 w 331788"/>
              <a:gd name="connsiteY241" fmla="*/ 230299 h 258763"/>
              <a:gd name="connsiteX242" fmla="*/ 15553 w 331788"/>
              <a:gd name="connsiteY242" fmla="*/ 230299 h 258763"/>
              <a:gd name="connsiteX243" fmla="*/ 15553 w 331788"/>
              <a:gd name="connsiteY243" fmla="*/ 120325 h 258763"/>
              <a:gd name="connsiteX244" fmla="*/ 31105 w 331788"/>
              <a:gd name="connsiteY244" fmla="*/ 106093 h 258763"/>
              <a:gd name="connsiteX245" fmla="*/ 95908 w 331788"/>
              <a:gd name="connsiteY245" fmla="*/ 106093 h 258763"/>
              <a:gd name="connsiteX246" fmla="*/ 95908 w 331788"/>
              <a:gd name="connsiteY246" fmla="*/ 64691 h 258763"/>
              <a:gd name="connsiteX247" fmla="*/ 116644 w 331788"/>
              <a:gd name="connsiteY247" fmla="*/ 43990 h 258763"/>
              <a:gd name="connsiteX248" fmla="*/ 164598 w 331788"/>
              <a:gd name="connsiteY248" fmla="*/ 43990 h 258763"/>
              <a:gd name="connsiteX249" fmla="*/ 164598 w 331788"/>
              <a:gd name="connsiteY249" fmla="*/ 32345 h 258763"/>
              <a:gd name="connsiteX250" fmla="*/ 162006 w 331788"/>
              <a:gd name="connsiteY250" fmla="*/ 31051 h 258763"/>
              <a:gd name="connsiteX251" fmla="*/ 155526 w 331788"/>
              <a:gd name="connsiteY251" fmla="*/ 33639 h 258763"/>
              <a:gd name="connsiteX252" fmla="*/ 143861 w 331788"/>
              <a:gd name="connsiteY252" fmla="*/ 37521 h 258763"/>
              <a:gd name="connsiteX253" fmla="*/ 134789 w 331788"/>
              <a:gd name="connsiteY253" fmla="*/ 33639 h 258763"/>
              <a:gd name="connsiteX254" fmla="*/ 133493 w 331788"/>
              <a:gd name="connsiteY254" fmla="*/ 29758 h 258763"/>
              <a:gd name="connsiteX255" fmla="*/ 133493 w 331788"/>
              <a:gd name="connsiteY255" fmla="*/ 7763 h 258763"/>
              <a:gd name="connsiteX256" fmla="*/ 136085 w 331788"/>
              <a:gd name="connsiteY256" fmla="*/ 2588 h 258763"/>
              <a:gd name="connsiteX257" fmla="*/ 141269 w 331788"/>
              <a:gd name="connsiteY257" fmla="*/ 3881 h 258763"/>
              <a:gd name="connsiteX258" fmla="*/ 143861 w 331788"/>
              <a:gd name="connsiteY258" fmla="*/ 5175 h 258763"/>
              <a:gd name="connsiteX259" fmla="*/ 151638 w 331788"/>
              <a:gd name="connsiteY259" fmla="*/ 2588 h 258763"/>
              <a:gd name="connsiteX260" fmla="*/ 162006 w 331788"/>
              <a:gd name="connsiteY260"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331788" h="258763">
                <a:moveTo>
                  <a:pt x="9525" y="239713"/>
                </a:moveTo>
                <a:lnTo>
                  <a:pt x="9525" y="249238"/>
                </a:lnTo>
                <a:lnTo>
                  <a:pt x="322263" y="249238"/>
                </a:lnTo>
                <a:lnTo>
                  <a:pt x="322263" y="239713"/>
                </a:lnTo>
                <a:close/>
                <a:moveTo>
                  <a:pt x="288925" y="201613"/>
                </a:moveTo>
                <a:lnTo>
                  <a:pt x="288925" y="214313"/>
                </a:lnTo>
                <a:lnTo>
                  <a:pt x="293688" y="214313"/>
                </a:lnTo>
                <a:lnTo>
                  <a:pt x="293688" y="201613"/>
                </a:lnTo>
                <a:close/>
                <a:moveTo>
                  <a:pt x="258762" y="201613"/>
                </a:moveTo>
                <a:lnTo>
                  <a:pt x="258762" y="214313"/>
                </a:lnTo>
                <a:lnTo>
                  <a:pt x="261937" y="214313"/>
                </a:lnTo>
                <a:lnTo>
                  <a:pt x="261937" y="201613"/>
                </a:lnTo>
                <a:close/>
                <a:moveTo>
                  <a:pt x="73025" y="201613"/>
                </a:moveTo>
                <a:lnTo>
                  <a:pt x="73025" y="214313"/>
                </a:lnTo>
                <a:lnTo>
                  <a:pt x="79375" y="214313"/>
                </a:lnTo>
                <a:lnTo>
                  <a:pt x="79375" y="201613"/>
                </a:lnTo>
                <a:close/>
                <a:moveTo>
                  <a:pt x="42862" y="201613"/>
                </a:moveTo>
                <a:lnTo>
                  <a:pt x="42862" y="214313"/>
                </a:lnTo>
                <a:lnTo>
                  <a:pt x="47625" y="214313"/>
                </a:lnTo>
                <a:lnTo>
                  <a:pt x="47625" y="201613"/>
                </a:lnTo>
                <a:close/>
                <a:moveTo>
                  <a:pt x="286015" y="190500"/>
                </a:moveTo>
                <a:cubicBezTo>
                  <a:pt x="286015" y="190500"/>
                  <a:pt x="286015" y="190500"/>
                  <a:pt x="296598" y="190500"/>
                </a:cubicBezTo>
                <a:cubicBezTo>
                  <a:pt x="300567" y="190500"/>
                  <a:pt x="303213" y="194500"/>
                  <a:pt x="303213" y="197168"/>
                </a:cubicBezTo>
                <a:cubicBezTo>
                  <a:pt x="303213" y="197168"/>
                  <a:pt x="303213" y="197168"/>
                  <a:pt x="303213" y="217170"/>
                </a:cubicBezTo>
                <a:cubicBezTo>
                  <a:pt x="303213" y="221171"/>
                  <a:pt x="300567" y="223838"/>
                  <a:pt x="296598" y="223838"/>
                </a:cubicBezTo>
                <a:cubicBezTo>
                  <a:pt x="296598" y="223838"/>
                  <a:pt x="296598" y="223838"/>
                  <a:pt x="286015" y="223838"/>
                </a:cubicBezTo>
                <a:cubicBezTo>
                  <a:pt x="282046" y="223838"/>
                  <a:pt x="279400" y="221171"/>
                  <a:pt x="279400" y="217170"/>
                </a:cubicBezTo>
                <a:cubicBezTo>
                  <a:pt x="279400" y="217170"/>
                  <a:pt x="279400" y="217170"/>
                  <a:pt x="279400" y="197168"/>
                </a:cubicBezTo>
                <a:cubicBezTo>
                  <a:pt x="279400" y="194500"/>
                  <a:pt x="282046" y="190500"/>
                  <a:pt x="286015" y="190500"/>
                </a:cubicBezTo>
                <a:close/>
                <a:moveTo>
                  <a:pt x="254265" y="190500"/>
                </a:moveTo>
                <a:cubicBezTo>
                  <a:pt x="254265" y="190500"/>
                  <a:pt x="254265" y="190500"/>
                  <a:pt x="264848" y="190500"/>
                </a:cubicBezTo>
                <a:cubicBezTo>
                  <a:pt x="268817" y="190500"/>
                  <a:pt x="271463" y="194500"/>
                  <a:pt x="271463" y="197168"/>
                </a:cubicBezTo>
                <a:cubicBezTo>
                  <a:pt x="271463" y="197168"/>
                  <a:pt x="271463" y="197168"/>
                  <a:pt x="271463" y="217170"/>
                </a:cubicBezTo>
                <a:cubicBezTo>
                  <a:pt x="271463" y="221171"/>
                  <a:pt x="268817" y="223838"/>
                  <a:pt x="264848" y="223838"/>
                </a:cubicBezTo>
                <a:cubicBezTo>
                  <a:pt x="264848" y="223838"/>
                  <a:pt x="264848" y="223838"/>
                  <a:pt x="254265" y="223838"/>
                </a:cubicBezTo>
                <a:cubicBezTo>
                  <a:pt x="250296" y="223838"/>
                  <a:pt x="247650" y="221171"/>
                  <a:pt x="247650" y="217170"/>
                </a:cubicBezTo>
                <a:cubicBezTo>
                  <a:pt x="247650" y="217170"/>
                  <a:pt x="247650" y="217170"/>
                  <a:pt x="247650" y="197168"/>
                </a:cubicBezTo>
                <a:cubicBezTo>
                  <a:pt x="247650" y="194500"/>
                  <a:pt x="250296" y="190500"/>
                  <a:pt x="254265" y="190500"/>
                </a:cubicBezTo>
                <a:close/>
                <a:moveTo>
                  <a:pt x="71261" y="190500"/>
                </a:moveTo>
                <a:cubicBezTo>
                  <a:pt x="71261" y="190500"/>
                  <a:pt x="71261" y="190500"/>
                  <a:pt x="81138" y="190500"/>
                </a:cubicBezTo>
                <a:cubicBezTo>
                  <a:pt x="84843" y="190500"/>
                  <a:pt x="87312" y="194500"/>
                  <a:pt x="87312" y="197168"/>
                </a:cubicBezTo>
                <a:cubicBezTo>
                  <a:pt x="87312" y="197168"/>
                  <a:pt x="87312" y="197168"/>
                  <a:pt x="87312" y="217170"/>
                </a:cubicBezTo>
                <a:cubicBezTo>
                  <a:pt x="87312" y="221171"/>
                  <a:pt x="84843" y="223838"/>
                  <a:pt x="81138" y="223838"/>
                </a:cubicBezTo>
                <a:cubicBezTo>
                  <a:pt x="81138" y="223838"/>
                  <a:pt x="81138" y="223838"/>
                  <a:pt x="71261" y="223838"/>
                </a:cubicBezTo>
                <a:cubicBezTo>
                  <a:pt x="67556" y="223838"/>
                  <a:pt x="65087" y="221171"/>
                  <a:pt x="65087" y="217170"/>
                </a:cubicBezTo>
                <a:cubicBezTo>
                  <a:pt x="65087" y="217170"/>
                  <a:pt x="65087" y="217170"/>
                  <a:pt x="65087" y="197168"/>
                </a:cubicBezTo>
                <a:cubicBezTo>
                  <a:pt x="65087" y="194500"/>
                  <a:pt x="67556" y="190500"/>
                  <a:pt x="71261" y="190500"/>
                </a:cubicBezTo>
                <a:close/>
                <a:moveTo>
                  <a:pt x="39952" y="190500"/>
                </a:moveTo>
                <a:cubicBezTo>
                  <a:pt x="39952" y="190500"/>
                  <a:pt x="39952" y="190500"/>
                  <a:pt x="50535" y="190500"/>
                </a:cubicBezTo>
                <a:cubicBezTo>
                  <a:pt x="54504" y="190500"/>
                  <a:pt x="57150" y="194500"/>
                  <a:pt x="57150" y="197168"/>
                </a:cubicBezTo>
                <a:cubicBezTo>
                  <a:pt x="57150" y="197168"/>
                  <a:pt x="57150" y="197168"/>
                  <a:pt x="57150" y="217170"/>
                </a:cubicBezTo>
                <a:cubicBezTo>
                  <a:pt x="57150" y="221171"/>
                  <a:pt x="54504" y="223838"/>
                  <a:pt x="50535" y="223838"/>
                </a:cubicBezTo>
                <a:cubicBezTo>
                  <a:pt x="50535" y="223838"/>
                  <a:pt x="50535" y="223838"/>
                  <a:pt x="39952" y="223838"/>
                </a:cubicBezTo>
                <a:cubicBezTo>
                  <a:pt x="35983" y="223838"/>
                  <a:pt x="33337" y="221171"/>
                  <a:pt x="33337" y="217170"/>
                </a:cubicBezTo>
                <a:cubicBezTo>
                  <a:pt x="33337" y="217170"/>
                  <a:pt x="33337" y="217170"/>
                  <a:pt x="33337" y="197168"/>
                </a:cubicBezTo>
                <a:cubicBezTo>
                  <a:pt x="33337" y="194500"/>
                  <a:pt x="35983" y="190500"/>
                  <a:pt x="39952" y="190500"/>
                </a:cubicBezTo>
                <a:close/>
                <a:moveTo>
                  <a:pt x="288925" y="165100"/>
                </a:moveTo>
                <a:lnTo>
                  <a:pt x="288925" y="177800"/>
                </a:lnTo>
                <a:lnTo>
                  <a:pt x="293688" y="177800"/>
                </a:lnTo>
                <a:lnTo>
                  <a:pt x="293688" y="165100"/>
                </a:lnTo>
                <a:close/>
                <a:moveTo>
                  <a:pt x="258762" y="165100"/>
                </a:moveTo>
                <a:lnTo>
                  <a:pt x="258762" y="177800"/>
                </a:lnTo>
                <a:lnTo>
                  <a:pt x="261937" y="177800"/>
                </a:lnTo>
                <a:lnTo>
                  <a:pt x="261937" y="165100"/>
                </a:lnTo>
                <a:close/>
                <a:moveTo>
                  <a:pt x="73025" y="165100"/>
                </a:moveTo>
                <a:lnTo>
                  <a:pt x="73025" y="177800"/>
                </a:lnTo>
                <a:lnTo>
                  <a:pt x="79375" y="177800"/>
                </a:lnTo>
                <a:lnTo>
                  <a:pt x="79375" y="165100"/>
                </a:lnTo>
                <a:close/>
                <a:moveTo>
                  <a:pt x="42862" y="165100"/>
                </a:moveTo>
                <a:lnTo>
                  <a:pt x="42862" y="177800"/>
                </a:lnTo>
                <a:lnTo>
                  <a:pt x="47625" y="177800"/>
                </a:lnTo>
                <a:lnTo>
                  <a:pt x="47625" y="165100"/>
                </a:lnTo>
                <a:close/>
                <a:moveTo>
                  <a:pt x="286015" y="155575"/>
                </a:moveTo>
                <a:cubicBezTo>
                  <a:pt x="286015" y="155575"/>
                  <a:pt x="286015" y="155575"/>
                  <a:pt x="296598" y="155575"/>
                </a:cubicBezTo>
                <a:cubicBezTo>
                  <a:pt x="300567" y="155575"/>
                  <a:pt x="303213" y="158242"/>
                  <a:pt x="303213" y="162243"/>
                </a:cubicBezTo>
                <a:cubicBezTo>
                  <a:pt x="303213" y="162243"/>
                  <a:pt x="303213" y="162243"/>
                  <a:pt x="303213" y="182245"/>
                </a:cubicBezTo>
                <a:cubicBezTo>
                  <a:pt x="303213" y="186246"/>
                  <a:pt x="300567" y="188913"/>
                  <a:pt x="296598" y="188913"/>
                </a:cubicBezTo>
                <a:cubicBezTo>
                  <a:pt x="296598" y="188913"/>
                  <a:pt x="296598" y="188913"/>
                  <a:pt x="286015" y="188913"/>
                </a:cubicBezTo>
                <a:cubicBezTo>
                  <a:pt x="282046" y="188913"/>
                  <a:pt x="279400" y="186246"/>
                  <a:pt x="279400" y="182245"/>
                </a:cubicBezTo>
                <a:cubicBezTo>
                  <a:pt x="279400" y="182245"/>
                  <a:pt x="279400" y="182245"/>
                  <a:pt x="279400" y="162243"/>
                </a:cubicBezTo>
                <a:cubicBezTo>
                  <a:pt x="279400" y="158242"/>
                  <a:pt x="282046" y="155575"/>
                  <a:pt x="286015" y="155575"/>
                </a:cubicBezTo>
                <a:close/>
                <a:moveTo>
                  <a:pt x="254265" y="155575"/>
                </a:moveTo>
                <a:cubicBezTo>
                  <a:pt x="254265" y="155575"/>
                  <a:pt x="254265" y="155575"/>
                  <a:pt x="264848" y="155575"/>
                </a:cubicBezTo>
                <a:cubicBezTo>
                  <a:pt x="268817" y="155575"/>
                  <a:pt x="271463" y="158242"/>
                  <a:pt x="271463" y="162243"/>
                </a:cubicBezTo>
                <a:cubicBezTo>
                  <a:pt x="271463" y="162243"/>
                  <a:pt x="271463" y="162243"/>
                  <a:pt x="271463" y="182245"/>
                </a:cubicBezTo>
                <a:cubicBezTo>
                  <a:pt x="271463" y="186246"/>
                  <a:pt x="268817" y="188913"/>
                  <a:pt x="264848" y="188913"/>
                </a:cubicBezTo>
                <a:cubicBezTo>
                  <a:pt x="264848" y="188913"/>
                  <a:pt x="264848" y="188913"/>
                  <a:pt x="254265" y="188913"/>
                </a:cubicBezTo>
                <a:cubicBezTo>
                  <a:pt x="250296" y="188913"/>
                  <a:pt x="247650" y="186246"/>
                  <a:pt x="247650" y="182245"/>
                </a:cubicBezTo>
                <a:cubicBezTo>
                  <a:pt x="247650" y="182245"/>
                  <a:pt x="247650" y="182245"/>
                  <a:pt x="247650" y="162243"/>
                </a:cubicBezTo>
                <a:cubicBezTo>
                  <a:pt x="247650" y="158242"/>
                  <a:pt x="250296" y="155575"/>
                  <a:pt x="254265" y="155575"/>
                </a:cubicBezTo>
                <a:close/>
                <a:moveTo>
                  <a:pt x="71261" y="155575"/>
                </a:moveTo>
                <a:cubicBezTo>
                  <a:pt x="71261" y="155575"/>
                  <a:pt x="71261" y="155575"/>
                  <a:pt x="81138" y="155575"/>
                </a:cubicBezTo>
                <a:cubicBezTo>
                  <a:pt x="84843" y="155575"/>
                  <a:pt x="87312" y="158242"/>
                  <a:pt x="87312" y="162243"/>
                </a:cubicBezTo>
                <a:cubicBezTo>
                  <a:pt x="87312" y="162243"/>
                  <a:pt x="87312" y="162243"/>
                  <a:pt x="87312" y="182245"/>
                </a:cubicBezTo>
                <a:cubicBezTo>
                  <a:pt x="87312" y="186246"/>
                  <a:pt x="84843" y="188913"/>
                  <a:pt x="81138" y="188913"/>
                </a:cubicBezTo>
                <a:cubicBezTo>
                  <a:pt x="81138" y="188913"/>
                  <a:pt x="81138" y="188913"/>
                  <a:pt x="71261" y="188913"/>
                </a:cubicBezTo>
                <a:cubicBezTo>
                  <a:pt x="67556" y="188913"/>
                  <a:pt x="65087" y="186246"/>
                  <a:pt x="65087" y="182245"/>
                </a:cubicBezTo>
                <a:cubicBezTo>
                  <a:pt x="65087" y="182245"/>
                  <a:pt x="65087" y="182245"/>
                  <a:pt x="65087" y="162243"/>
                </a:cubicBezTo>
                <a:cubicBezTo>
                  <a:pt x="65087" y="158242"/>
                  <a:pt x="67556" y="155575"/>
                  <a:pt x="71261" y="155575"/>
                </a:cubicBezTo>
                <a:close/>
                <a:moveTo>
                  <a:pt x="39952" y="155575"/>
                </a:moveTo>
                <a:cubicBezTo>
                  <a:pt x="39952" y="155575"/>
                  <a:pt x="39952" y="155575"/>
                  <a:pt x="50535" y="155575"/>
                </a:cubicBezTo>
                <a:cubicBezTo>
                  <a:pt x="54504" y="155575"/>
                  <a:pt x="57150" y="158242"/>
                  <a:pt x="57150" y="162243"/>
                </a:cubicBezTo>
                <a:cubicBezTo>
                  <a:pt x="57150" y="162243"/>
                  <a:pt x="57150" y="162243"/>
                  <a:pt x="57150" y="182245"/>
                </a:cubicBezTo>
                <a:cubicBezTo>
                  <a:pt x="57150" y="186246"/>
                  <a:pt x="54504" y="188913"/>
                  <a:pt x="50535" y="188913"/>
                </a:cubicBezTo>
                <a:cubicBezTo>
                  <a:pt x="50535" y="188913"/>
                  <a:pt x="50535" y="188913"/>
                  <a:pt x="39952" y="188913"/>
                </a:cubicBezTo>
                <a:cubicBezTo>
                  <a:pt x="35983" y="188913"/>
                  <a:pt x="33337" y="186246"/>
                  <a:pt x="33337" y="182245"/>
                </a:cubicBezTo>
                <a:cubicBezTo>
                  <a:pt x="33337" y="182245"/>
                  <a:pt x="33337" y="182245"/>
                  <a:pt x="33337" y="162243"/>
                </a:cubicBezTo>
                <a:cubicBezTo>
                  <a:pt x="33337" y="158242"/>
                  <a:pt x="35983" y="155575"/>
                  <a:pt x="39952" y="155575"/>
                </a:cubicBezTo>
                <a:close/>
                <a:moveTo>
                  <a:pt x="166185" y="144463"/>
                </a:moveTo>
                <a:cubicBezTo>
                  <a:pt x="166185" y="144463"/>
                  <a:pt x="166185" y="144463"/>
                  <a:pt x="170074" y="144463"/>
                </a:cubicBezTo>
                <a:cubicBezTo>
                  <a:pt x="189521" y="144463"/>
                  <a:pt x="206375" y="161187"/>
                  <a:pt x="206375" y="181769"/>
                </a:cubicBezTo>
                <a:cubicBezTo>
                  <a:pt x="206375" y="181769"/>
                  <a:pt x="206375" y="181769"/>
                  <a:pt x="206375" y="213930"/>
                </a:cubicBezTo>
                <a:cubicBezTo>
                  <a:pt x="206375" y="216503"/>
                  <a:pt x="205079" y="219076"/>
                  <a:pt x="201189" y="219076"/>
                </a:cubicBezTo>
                <a:cubicBezTo>
                  <a:pt x="198596" y="219076"/>
                  <a:pt x="197300" y="216503"/>
                  <a:pt x="197300" y="213930"/>
                </a:cubicBezTo>
                <a:cubicBezTo>
                  <a:pt x="197300" y="213930"/>
                  <a:pt x="197300" y="213930"/>
                  <a:pt x="197300" y="181769"/>
                </a:cubicBezTo>
                <a:cubicBezTo>
                  <a:pt x="197300" y="166332"/>
                  <a:pt x="184335" y="153468"/>
                  <a:pt x="170074" y="153468"/>
                </a:cubicBezTo>
                <a:cubicBezTo>
                  <a:pt x="170074" y="153468"/>
                  <a:pt x="170074" y="153468"/>
                  <a:pt x="166185" y="153468"/>
                </a:cubicBezTo>
                <a:cubicBezTo>
                  <a:pt x="150627" y="153468"/>
                  <a:pt x="138959" y="166332"/>
                  <a:pt x="138959" y="181769"/>
                </a:cubicBezTo>
                <a:cubicBezTo>
                  <a:pt x="138959" y="181769"/>
                  <a:pt x="138959" y="181769"/>
                  <a:pt x="138959" y="213930"/>
                </a:cubicBezTo>
                <a:cubicBezTo>
                  <a:pt x="138959" y="216503"/>
                  <a:pt x="136366" y="219076"/>
                  <a:pt x="133773" y="219076"/>
                </a:cubicBezTo>
                <a:cubicBezTo>
                  <a:pt x="131180" y="219076"/>
                  <a:pt x="128587" y="216503"/>
                  <a:pt x="128587" y="213930"/>
                </a:cubicBezTo>
                <a:cubicBezTo>
                  <a:pt x="128587" y="213930"/>
                  <a:pt x="128587" y="213930"/>
                  <a:pt x="128587" y="181769"/>
                </a:cubicBezTo>
                <a:cubicBezTo>
                  <a:pt x="128587" y="161187"/>
                  <a:pt x="145441" y="144463"/>
                  <a:pt x="166185" y="144463"/>
                </a:cubicBezTo>
                <a:close/>
                <a:moveTo>
                  <a:pt x="288925" y="130175"/>
                </a:moveTo>
                <a:lnTo>
                  <a:pt x="288925" y="142875"/>
                </a:lnTo>
                <a:lnTo>
                  <a:pt x="293688" y="142875"/>
                </a:lnTo>
                <a:lnTo>
                  <a:pt x="293688" y="130175"/>
                </a:lnTo>
                <a:close/>
                <a:moveTo>
                  <a:pt x="258762" y="130175"/>
                </a:moveTo>
                <a:lnTo>
                  <a:pt x="258762" y="142875"/>
                </a:lnTo>
                <a:lnTo>
                  <a:pt x="261937" y="142875"/>
                </a:lnTo>
                <a:lnTo>
                  <a:pt x="261937" y="130175"/>
                </a:lnTo>
                <a:close/>
                <a:moveTo>
                  <a:pt x="73025" y="130175"/>
                </a:moveTo>
                <a:lnTo>
                  <a:pt x="73025" y="142875"/>
                </a:lnTo>
                <a:lnTo>
                  <a:pt x="79375" y="142875"/>
                </a:lnTo>
                <a:lnTo>
                  <a:pt x="79375" y="130175"/>
                </a:lnTo>
                <a:close/>
                <a:moveTo>
                  <a:pt x="42862" y="130175"/>
                </a:moveTo>
                <a:lnTo>
                  <a:pt x="42862" y="142875"/>
                </a:lnTo>
                <a:lnTo>
                  <a:pt x="47625" y="142875"/>
                </a:lnTo>
                <a:lnTo>
                  <a:pt x="47625" y="130175"/>
                </a:lnTo>
                <a:close/>
                <a:moveTo>
                  <a:pt x="286015" y="120650"/>
                </a:moveTo>
                <a:cubicBezTo>
                  <a:pt x="286015" y="120650"/>
                  <a:pt x="286015" y="120650"/>
                  <a:pt x="296598" y="120650"/>
                </a:cubicBezTo>
                <a:cubicBezTo>
                  <a:pt x="300567" y="120650"/>
                  <a:pt x="303213" y="123296"/>
                  <a:pt x="303213" y="127265"/>
                </a:cubicBezTo>
                <a:cubicBezTo>
                  <a:pt x="303213" y="127265"/>
                  <a:pt x="303213" y="127265"/>
                  <a:pt x="303213" y="145785"/>
                </a:cubicBezTo>
                <a:cubicBezTo>
                  <a:pt x="303213" y="149754"/>
                  <a:pt x="300567" y="152400"/>
                  <a:pt x="296598" y="152400"/>
                </a:cubicBezTo>
                <a:cubicBezTo>
                  <a:pt x="296598" y="152400"/>
                  <a:pt x="296598" y="152400"/>
                  <a:pt x="286015" y="152400"/>
                </a:cubicBezTo>
                <a:cubicBezTo>
                  <a:pt x="282046" y="152400"/>
                  <a:pt x="279400" y="149754"/>
                  <a:pt x="279400" y="145785"/>
                </a:cubicBezTo>
                <a:cubicBezTo>
                  <a:pt x="279400" y="145785"/>
                  <a:pt x="279400" y="145785"/>
                  <a:pt x="279400" y="127265"/>
                </a:cubicBezTo>
                <a:cubicBezTo>
                  <a:pt x="279400" y="123296"/>
                  <a:pt x="282046" y="120650"/>
                  <a:pt x="286015" y="120650"/>
                </a:cubicBezTo>
                <a:close/>
                <a:moveTo>
                  <a:pt x="254265" y="120650"/>
                </a:moveTo>
                <a:cubicBezTo>
                  <a:pt x="254265" y="120650"/>
                  <a:pt x="254265" y="120650"/>
                  <a:pt x="264848" y="120650"/>
                </a:cubicBezTo>
                <a:cubicBezTo>
                  <a:pt x="268817" y="120650"/>
                  <a:pt x="271463" y="123296"/>
                  <a:pt x="271463" y="127265"/>
                </a:cubicBezTo>
                <a:cubicBezTo>
                  <a:pt x="271463" y="127265"/>
                  <a:pt x="271463" y="127265"/>
                  <a:pt x="271463" y="145785"/>
                </a:cubicBezTo>
                <a:cubicBezTo>
                  <a:pt x="271463" y="149754"/>
                  <a:pt x="268817" y="152400"/>
                  <a:pt x="264848" y="152400"/>
                </a:cubicBezTo>
                <a:cubicBezTo>
                  <a:pt x="264848" y="152400"/>
                  <a:pt x="264848" y="152400"/>
                  <a:pt x="254265" y="152400"/>
                </a:cubicBezTo>
                <a:cubicBezTo>
                  <a:pt x="250296" y="152400"/>
                  <a:pt x="247650" y="149754"/>
                  <a:pt x="247650" y="145785"/>
                </a:cubicBezTo>
                <a:cubicBezTo>
                  <a:pt x="247650" y="145785"/>
                  <a:pt x="247650" y="145785"/>
                  <a:pt x="247650" y="127265"/>
                </a:cubicBezTo>
                <a:cubicBezTo>
                  <a:pt x="247650" y="123296"/>
                  <a:pt x="250296" y="120650"/>
                  <a:pt x="254265" y="120650"/>
                </a:cubicBezTo>
                <a:close/>
                <a:moveTo>
                  <a:pt x="71261" y="120650"/>
                </a:moveTo>
                <a:cubicBezTo>
                  <a:pt x="71261" y="120650"/>
                  <a:pt x="71261" y="120650"/>
                  <a:pt x="81138" y="120650"/>
                </a:cubicBezTo>
                <a:cubicBezTo>
                  <a:pt x="84843" y="120650"/>
                  <a:pt x="87312" y="123296"/>
                  <a:pt x="87312" y="127265"/>
                </a:cubicBezTo>
                <a:cubicBezTo>
                  <a:pt x="87312" y="127265"/>
                  <a:pt x="87312" y="127265"/>
                  <a:pt x="87312" y="145785"/>
                </a:cubicBezTo>
                <a:cubicBezTo>
                  <a:pt x="87312" y="149754"/>
                  <a:pt x="84843" y="152400"/>
                  <a:pt x="81138" y="152400"/>
                </a:cubicBezTo>
                <a:cubicBezTo>
                  <a:pt x="81138" y="152400"/>
                  <a:pt x="81138" y="152400"/>
                  <a:pt x="71261" y="152400"/>
                </a:cubicBezTo>
                <a:cubicBezTo>
                  <a:pt x="67556" y="152400"/>
                  <a:pt x="65087" y="149754"/>
                  <a:pt x="65087" y="145785"/>
                </a:cubicBezTo>
                <a:cubicBezTo>
                  <a:pt x="65087" y="145785"/>
                  <a:pt x="65087" y="145785"/>
                  <a:pt x="65087" y="127265"/>
                </a:cubicBezTo>
                <a:cubicBezTo>
                  <a:pt x="65087" y="123296"/>
                  <a:pt x="67556" y="120650"/>
                  <a:pt x="71261" y="120650"/>
                </a:cubicBezTo>
                <a:close/>
                <a:moveTo>
                  <a:pt x="39952" y="120650"/>
                </a:moveTo>
                <a:cubicBezTo>
                  <a:pt x="39952" y="120650"/>
                  <a:pt x="39952" y="120650"/>
                  <a:pt x="50535" y="120650"/>
                </a:cubicBezTo>
                <a:cubicBezTo>
                  <a:pt x="54504" y="120650"/>
                  <a:pt x="57150" y="123296"/>
                  <a:pt x="57150" y="127265"/>
                </a:cubicBezTo>
                <a:cubicBezTo>
                  <a:pt x="57150" y="127265"/>
                  <a:pt x="57150" y="127265"/>
                  <a:pt x="57150" y="145785"/>
                </a:cubicBezTo>
                <a:cubicBezTo>
                  <a:pt x="57150" y="149754"/>
                  <a:pt x="54504" y="152400"/>
                  <a:pt x="50535" y="152400"/>
                </a:cubicBezTo>
                <a:cubicBezTo>
                  <a:pt x="50535" y="152400"/>
                  <a:pt x="50535" y="152400"/>
                  <a:pt x="39952" y="152400"/>
                </a:cubicBezTo>
                <a:cubicBezTo>
                  <a:pt x="35983" y="152400"/>
                  <a:pt x="33337" y="149754"/>
                  <a:pt x="33337" y="145785"/>
                </a:cubicBezTo>
                <a:cubicBezTo>
                  <a:pt x="33337" y="145785"/>
                  <a:pt x="33337" y="145785"/>
                  <a:pt x="33337" y="127265"/>
                </a:cubicBezTo>
                <a:cubicBezTo>
                  <a:pt x="33337" y="123296"/>
                  <a:pt x="35983" y="120650"/>
                  <a:pt x="39952" y="120650"/>
                </a:cubicBezTo>
                <a:close/>
                <a:moveTo>
                  <a:pt x="241300" y="114300"/>
                </a:moveTo>
                <a:cubicBezTo>
                  <a:pt x="241300" y="114300"/>
                  <a:pt x="241300" y="114300"/>
                  <a:pt x="241300" y="230188"/>
                </a:cubicBezTo>
                <a:cubicBezTo>
                  <a:pt x="241300" y="230188"/>
                  <a:pt x="241300" y="230188"/>
                  <a:pt x="311150" y="230188"/>
                </a:cubicBezTo>
                <a:cubicBezTo>
                  <a:pt x="311150" y="230188"/>
                  <a:pt x="311150" y="230188"/>
                  <a:pt x="311150" y="119508"/>
                </a:cubicBezTo>
                <a:cubicBezTo>
                  <a:pt x="311150" y="116904"/>
                  <a:pt x="308610" y="114300"/>
                  <a:pt x="304800" y="114300"/>
                </a:cubicBezTo>
                <a:close/>
                <a:moveTo>
                  <a:pt x="30574" y="114300"/>
                </a:moveTo>
                <a:cubicBezTo>
                  <a:pt x="26693" y="114300"/>
                  <a:pt x="25400" y="116904"/>
                  <a:pt x="25400" y="119508"/>
                </a:cubicBezTo>
                <a:lnTo>
                  <a:pt x="25400" y="230188"/>
                </a:lnTo>
                <a:cubicBezTo>
                  <a:pt x="25400" y="230188"/>
                  <a:pt x="25400" y="230188"/>
                  <a:pt x="95250" y="230188"/>
                </a:cubicBezTo>
                <a:cubicBezTo>
                  <a:pt x="95250" y="230188"/>
                  <a:pt x="95250" y="230188"/>
                  <a:pt x="95250" y="114300"/>
                </a:cubicBezTo>
                <a:cubicBezTo>
                  <a:pt x="95250" y="114300"/>
                  <a:pt x="95250" y="114300"/>
                  <a:pt x="30574" y="114300"/>
                </a:cubicBezTo>
                <a:close/>
                <a:moveTo>
                  <a:pt x="167382" y="76200"/>
                </a:moveTo>
                <a:cubicBezTo>
                  <a:pt x="169961" y="76200"/>
                  <a:pt x="172541" y="78815"/>
                  <a:pt x="172541" y="81429"/>
                </a:cubicBezTo>
                <a:cubicBezTo>
                  <a:pt x="172541" y="81429"/>
                  <a:pt x="172541" y="81429"/>
                  <a:pt x="172541" y="89273"/>
                </a:cubicBezTo>
                <a:cubicBezTo>
                  <a:pt x="172541" y="89273"/>
                  <a:pt x="172541" y="89273"/>
                  <a:pt x="178991" y="89273"/>
                </a:cubicBezTo>
                <a:cubicBezTo>
                  <a:pt x="181570" y="89273"/>
                  <a:pt x="184150" y="91888"/>
                  <a:pt x="184150" y="94503"/>
                </a:cubicBezTo>
                <a:cubicBezTo>
                  <a:pt x="184150" y="97118"/>
                  <a:pt x="181570" y="98425"/>
                  <a:pt x="178991" y="98425"/>
                </a:cubicBezTo>
                <a:cubicBezTo>
                  <a:pt x="178991" y="98425"/>
                  <a:pt x="178991" y="98425"/>
                  <a:pt x="167382" y="98425"/>
                </a:cubicBezTo>
                <a:cubicBezTo>
                  <a:pt x="164802" y="98425"/>
                  <a:pt x="163512" y="97118"/>
                  <a:pt x="163512" y="94503"/>
                </a:cubicBezTo>
                <a:cubicBezTo>
                  <a:pt x="163512" y="94503"/>
                  <a:pt x="163512" y="94503"/>
                  <a:pt x="163512" y="81429"/>
                </a:cubicBezTo>
                <a:cubicBezTo>
                  <a:pt x="163512" y="78815"/>
                  <a:pt x="164802" y="76200"/>
                  <a:pt x="167382" y="76200"/>
                </a:cubicBezTo>
                <a:close/>
                <a:moveTo>
                  <a:pt x="169069" y="71438"/>
                </a:moveTo>
                <a:cubicBezTo>
                  <a:pt x="157232" y="71438"/>
                  <a:pt x="147637" y="81033"/>
                  <a:pt x="147637" y="92870"/>
                </a:cubicBezTo>
                <a:cubicBezTo>
                  <a:pt x="147637" y="104707"/>
                  <a:pt x="157232" y="114302"/>
                  <a:pt x="169069" y="114302"/>
                </a:cubicBezTo>
                <a:cubicBezTo>
                  <a:pt x="180906" y="114302"/>
                  <a:pt x="190501" y="104707"/>
                  <a:pt x="190501" y="92870"/>
                </a:cubicBezTo>
                <a:cubicBezTo>
                  <a:pt x="190501" y="81033"/>
                  <a:pt x="180906" y="71438"/>
                  <a:pt x="169069" y="71438"/>
                </a:cubicBezTo>
                <a:close/>
                <a:moveTo>
                  <a:pt x="167482" y="63500"/>
                </a:moveTo>
                <a:cubicBezTo>
                  <a:pt x="184579" y="63500"/>
                  <a:pt x="198439" y="77360"/>
                  <a:pt x="198439" y="94457"/>
                </a:cubicBezTo>
                <a:cubicBezTo>
                  <a:pt x="198439" y="111554"/>
                  <a:pt x="184579" y="125414"/>
                  <a:pt x="167482" y="125414"/>
                </a:cubicBezTo>
                <a:cubicBezTo>
                  <a:pt x="150385" y="125414"/>
                  <a:pt x="136525" y="111554"/>
                  <a:pt x="136525" y="94457"/>
                </a:cubicBezTo>
                <a:cubicBezTo>
                  <a:pt x="136525" y="77360"/>
                  <a:pt x="150385" y="63500"/>
                  <a:pt x="167482" y="63500"/>
                </a:cubicBezTo>
                <a:close/>
                <a:moveTo>
                  <a:pt x="116705" y="53975"/>
                </a:moveTo>
                <a:cubicBezTo>
                  <a:pt x="110241" y="53975"/>
                  <a:pt x="106362" y="57862"/>
                  <a:pt x="106362" y="64340"/>
                </a:cubicBezTo>
                <a:lnTo>
                  <a:pt x="106362" y="230188"/>
                </a:lnTo>
                <a:cubicBezTo>
                  <a:pt x="106362" y="230188"/>
                  <a:pt x="106362" y="230188"/>
                  <a:pt x="231775" y="230188"/>
                </a:cubicBezTo>
                <a:cubicBezTo>
                  <a:pt x="231775" y="230188"/>
                  <a:pt x="231775" y="230188"/>
                  <a:pt x="231775" y="64340"/>
                </a:cubicBezTo>
                <a:cubicBezTo>
                  <a:pt x="231775" y="57862"/>
                  <a:pt x="226603" y="53975"/>
                  <a:pt x="221432" y="53975"/>
                </a:cubicBezTo>
                <a:cubicBezTo>
                  <a:pt x="221432" y="53975"/>
                  <a:pt x="221432" y="53975"/>
                  <a:pt x="116705" y="53975"/>
                </a:cubicBezTo>
                <a:close/>
                <a:moveTo>
                  <a:pt x="161085" y="7938"/>
                </a:moveTo>
                <a:cubicBezTo>
                  <a:pt x="159871" y="7938"/>
                  <a:pt x="157443" y="9314"/>
                  <a:pt x="155015" y="10690"/>
                </a:cubicBezTo>
                <a:cubicBezTo>
                  <a:pt x="151373" y="12066"/>
                  <a:pt x="148945" y="13441"/>
                  <a:pt x="144089" y="13441"/>
                </a:cubicBezTo>
                <a:cubicBezTo>
                  <a:pt x="144089" y="13441"/>
                  <a:pt x="142875" y="13441"/>
                  <a:pt x="142875" y="13441"/>
                </a:cubicBezTo>
                <a:cubicBezTo>
                  <a:pt x="142875" y="13441"/>
                  <a:pt x="142875" y="13441"/>
                  <a:pt x="142875" y="27200"/>
                </a:cubicBezTo>
                <a:cubicBezTo>
                  <a:pt x="144089" y="27200"/>
                  <a:pt x="144089" y="28576"/>
                  <a:pt x="144089" y="28576"/>
                </a:cubicBezTo>
                <a:cubicBezTo>
                  <a:pt x="146517" y="28576"/>
                  <a:pt x="148945" y="27200"/>
                  <a:pt x="151373" y="25824"/>
                </a:cubicBezTo>
                <a:cubicBezTo>
                  <a:pt x="153801" y="23072"/>
                  <a:pt x="157443" y="21697"/>
                  <a:pt x="161085" y="21697"/>
                </a:cubicBezTo>
                <a:cubicBezTo>
                  <a:pt x="162299" y="21697"/>
                  <a:pt x="162299" y="21697"/>
                  <a:pt x="163513" y="21697"/>
                </a:cubicBezTo>
                <a:cubicBezTo>
                  <a:pt x="163513" y="21697"/>
                  <a:pt x="163513" y="21697"/>
                  <a:pt x="163513" y="7938"/>
                </a:cubicBezTo>
                <a:cubicBezTo>
                  <a:pt x="162299" y="7938"/>
                  <a:pt x="162299" y="7938"/>
                  <a:pt x="161085" y="7938"/>
                </a:cubicBezTo>
                <a:close/>
                <a:moveTo>
                  <a:pt x="162006" y="0"/>
                </a:moveTo>
                <a:cubicBezTo>
                  <a:pt x="165894" y="0"/>
                  <a:pt x="169782" y="1294"/>
                  <a:pt x="172374" y="3881"/>
                </a:cubicBezTo>
                <a:cubicBezTo>
                  <a:pt x="172374" y="5175"/>
                  <a:pt x="173670" y="6469"/>
                  <a:pt x="173670" y="7763"/>
                </a:cubicBezTo>
                <a:cubicBezTo>
                  <a:pt x="173670" y="7763"/>
                  <a:pt x="173670" y="7763"/>
                  <a:pt x="173670" y="43990"/>
                </a:cubicBezTo>
                <a:cubicBezTo>
                  <a:pt x="173670" y="43990"/>
                  <a:pt x="173670" y="43990"/>
                  <a:pt x="221624" y="43990"/>
                </a:cubicBezTo>
                <a:cubicBezTo>
                  <a:pt x="231992" y="43990"/>
                  <a:pt x="241065" y="53046"/>
                  <a:pt x="241065" y="64691"/>
                </a:cubicBezTo>
                <a:cubicBezTo>
                  <a:pt x="241065" y="64691"/>
                  <a:pt x="241065" y="64691"/>
                  <a:pt x="241065" y="106093"/>
                </a:cubicBezTo>
                <a:cubicBezTo>
                  <a:pt x="241065" y="106093"/>
                  <a:pt x="241065" y="106093"/>
                  <a:pt x="305867" y="106093"/>
                </a:cubicBezTo>
                <a:cubicBezTo>
                  <a:pt x="314939" y="106093"/>
                  <a:pt x="321420" y="112562"/>
                  <a:pt x="321420" y="120325"/>
                </a:cubicBezTo>
                <a:cubicBezTo>
                  <a:pt x="321420" y="120325"/>
                  <a:pt x="321420" y="120325"/>
                  <a:pt x="321420" y="230299"/>
                </a:cubicBezTo>
                <a:cubicBezTo>
                  <a:pt x="321420" y="230299"/>
                  <a:pt x="321420" y="230299"/>
                  <a:pt x="326604" y="230299"/>
                </a:cubicBezTo>
                <a:cubicBezTo>
                  <a:pt x="329196" y="230299"/>
                  <a:pt x="331788" y="231593"/>
                  <a:pt x="331788" y="234181"/>
                </a:cubicBezTo>
                <a:cubicBezTo>
                  <a:pt x="331788" y="234181"/>
                  <a:pt x="331788" y="234181"/>
                  <a:pt x="331788" y="254882"/>
                </a:cubicBezTo>
                <a:cubicBezTo>
                  <a:pt x="331788" y="257469"/>
                  <a:pt x="329196" y="258763"/>
                  <a:pt x="326604" y="258763"/>
                </a:cubicBezTo>
                <a:cubicBezTo>
                  <a:pt x="326604" y="258763"/>
                  <a:pt x="326604" y="258763"/>
                  <a:pt x="5184" y="258763"/>
                </a:cubicBezTo>
                <a:cubicBezTo>
                  <a:pt x="2592" y="258763"/>
                  <a:pt x="0" y="257469"/>
                  <a:pt x="0" y="254882"/>
                </a:cubicBezTo>
                <a:cubicBezTo>
                  <a:pt x="0" y="254882"/>
                  <a:pt x="0" y="254882"/>
                  <a:pt x="0" y="234181"/>
                </a:cubicBezTo>
                <a:cubicBezTo>
                  <a:pt x="0" y="231593"/>
                  <a:pt x="2592" y="230299"/>
                  <a:pt x="5184" y="230299"/>
                </a:cubicBezTo>
                <a:cubicBezTo>
                  <a:pt x="5184" y="230299"/>
                  <a:pt x="5184" y="230299"/>
                  <a:pt x="15553" y="230299"/>
                </a:cubicBezTo>
                <a:cubicBezTo>
                  <a:pt x="15553" y="230299"/>
                  <a:pt x="15553" y="230299"/>
                  <a:pt x="15553" y="120325"/>
                </a:cubicBezTo>
                <a:cubicBezTo>
                  <a:pt x="15553" y="112562"/>
                  <a:pt x="22033" y="106093"/>
                  <a:pt x="31105" y="106093"/>
                </a:cubicBezTo>
                <a:cubicBezTo>
                  <a:pt x="31105" y="106093"/>
                  <a:pt x="31105" y="106093"/>
                  <a:pt x="95908" y="106093"/>
                </a:cubicBezTo>
                <a:cubicBezTo>
                  <a:pt x="95908" y="106093"/>
                  <a:pt x="95908" y="106093"/>
                  <a:pt x="95908" y="64691"/>
                </a:cubicBezTo>
                <a:cubicBezTo>
                  <a:pt x="95908" y="53046"/>
                  <a:pt x="104980" y="43990"/>
                  <a:pt x="116644" y="43990"/>
                </a:cubicBezTo>
                <a:cubicBezTo>
                  <a:pt x="116644" y="43990"/>
                  <a:pt x="116644" y="43990"/>
                  <a:pt x="164598" y="43990"/>
                </a:cubicBezTo>
                <a:cubicBezTo>
                  <a:pt x="164598" y="43990"/>
                  <a:pt x="164598" y="43990"/>
                  <a:pt x="164598" y="32345"/>
                </a:cubicBezTo>
                <a:cubicBezTo>
                  <a:pt x="163302" y="31051"/>
                  <a:pt x="163302" y="31051"/>
                  <a:pt x="162006" y="31051"/>
                </a:cubicBezTo>
                <a:cubicBezTo>
                  <a:pt x="160710" y="31051"/>
                  <a:pt x="158118" y="32345"/>
                  <a:pt x="155526" y="33639"/>
                </a:cubicBezTo>
                <a:cubicBezTo>
                  <a:pt x="151638" y="34933"/>
                  <a:pt x="149045" y="37521"/>
                  <a:pt x="143861" y="37521"/>
                </a:cubicBezTo>
                <a:cubicBezTo>
                  <a:pt x="141269" y="37521"/>
                  <a:pt x="137381" y="36227"/>
                  <a:pt x="134789" y="33639"/>
                </a:cubicBezTo>
                <a:cubicBezTo>
                  <a:pt x="133493" y="32345"/>
                  <a:pt x="133493" y="31051"/>
                  <a:pt x="133493" y="29758"/>
                </a:cubicBezTo>
                <a:cubicBezTo>
                  <a:pt x="133493" y="29758"/>
                  <a:pt x="133493" y="29758"/>
                  <a:pt x="133493" y="7763"/>
                </a:cubicBezTo>
                <a:cubicBezTo>
                  <a:pt x="133493" y="5175"/>
                  <a:pt x="134789" y="3881"/>
                  <a:pt x="136085" y="2588"/>
                </a:cubicBezTo>
                <a:cubicBezTo>
                  <a:pt x="137381" y="2588"/>
                  <a:pt x="139973" y="2588"/>
                  <a:pt x="141269" y="3881"/>
                </a:cubicBezTo>
                <a:cubicBezTo>
                  <a:pt x="142565" y="5175"/>
                  <a:pt x="143861" y="5175"/>
                  <a:pt x="143861" y="5175"/>
                </a:cubicBezTo>
                <a:cubicBezTo>
                  <a:pt x="146453" y="5175"/>
                  <a:pt x="149045" y="3881"/>
                  <a:pt x="151638" y="2588"/>
                </a:cubicBezTo>
                <a:cubicBezTo>
                  <a:pt x="154230" y="1294"/>
                  <a:pt x="158118" y="0"/>
                  <a:pt x="16200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t> </a:t>
            </a:r>
            <a:endParaRPr lang="zh-CN" altLang="en-US"/>
          </a:p>
        </p:txBody>
      </p:sp>
      <p:sp>
        <p:nvSpPr>
          <p:cNvPr id="59" name="椭圆 52">
            <a:extLst>
              <a:ext uri="{FF2B5EF4-FFF2-40B4-BE49-F238E27FC236}">
                <a16:creationId xmlns="" xmlns:a16="http://schemas.microsoft.com/office/drawing/2014/main" id="{781CB7B3-1FF2-4FA2-BC91-75293494FCDD}"/>
              </a:ext>
            </a:extLst>
          </p:cNvPr>
          <p:cNvSpPr/>
          <p:nvPr/>
        </p:nvSpPr>
        <p:spPr>
          <a:xfrm>
            <a:off x="4065143" y="2880253"/>
            <a:ext cx="510477" cy="620290"/>
          </a:xfrm>
          <a:custGeom>
            <a:avLst/>
            <a:gdLst>
              <a:gd name="connsiteX0" fmla="*/ 157163 w 273050"/>
              <a:gd name="connsiteY0" fmla="*/ 44450 h 331788"/>
              <a:gd name="connsiteX1" fmla="*/ 157163 w 273050"/>
              <a:gd name="connsiteY1" fmla="*/ 149225 h 331788"/>
              <a:gd name="connsiteX2" fmla="*/ 179428 w 273050"/>
              <a:gd name="connsiteY2" fmla="*/ 134997 h 331788"/>
              <a:gd name="connsiteX3" fmla="*/ 183357 w 273050"/>
              <a:gd name="connsiteY3" fmla="*/ 133703 h 331788"/>
              <a:gd name="connsiteX4" fmla="*/ 187286 w 273050"/>
              <a:gd name="connsiteY4" fmla="*/ 134997 h 331788"/>
              <a:gd name="connsiteX5" fmla="*/ 209551 w 273050"/>
              <a:gd name="connsiteY5" fmla="*/ 149225 h 331788"/>
              <a:gd name="connsiteX6" fmla="*/ 209551 w 273050"/>
              <a:gd name="connsiteY6" fmla="*/ 44450 h 331788"/>
              <a:gd name="connsiteX7" fmla="*/ 157163 w 273050"/>
              <a:gd name="connsiteY7" fmla="*/ 44450 h 331788"/>
              <a:gd name="connsiteX8" fmla="*/ 21721 w 273050"/>
              <a:gd name="connsiteY8" fmla="*/ 12700 h 331788"/>
              <a:gd name="connsiteX9" fmla="*/ 12700 w 273050"/>
              <a:gd name="connsiteY9" fmla="*/ 22225 h 331788"/>
              <a:gd name="connsiteX10" fmla="*/ 21721 w 273050"/>
              <a:gd name="connsiteY10" fmla="*/ 31750 h 331788"/>
              <a:gd name="connsiteX11" fmla="*/ 231775 w 273050"/>
              <a:gd name="connsiteY11" fmla="*/ 31750 h 331788"/>
              <a:gd name="connsiteX12" fmla="*/ 231775 w 273050"/>
              <a:gd name="connsiteY12" fmla="*/ 12700 h 331788"/>
              <a:gd name="connsiteX13" fmla="*/ 21721 w 273050"/>
              <a:gd name="connsiteY13" fmla="*/ 12700 h 331788"/>
              <a:gd name="connsiteX14" fmla="*/ 21895 w 273050"/>
              <a:gd name="connsiteY14" fmla="*/ 0 h 331788"/>
              <a:gd name="connsiteX15" fmla="*/ 238275 w 273050"/>
              <a:gd name="connsiteY15" fmla="*/ 0 h 331788"/>
              <a:gd name="connsiteX16" fmla="*/ 244715 w 273050"/>
              <a:gd name="connsiteY16" fmla="*/ 6480 h 331788"/>
              <a:gd name="connsiteX17" fmla="*/ 244715 w 273050"/>
              <a:gd name="connsiteY17" fmla="*/ 31105 h 331788"/>
              <a:gd name="connsiteX18" fmla="*/ 266610 w 273050"/>
              <a:gd name="connsiteY18" fmla="*/ 31105 h 331788"/>
              <a:gd name="connsiteX19" fmla="*/ 273050 w 273050"/>
              <a:gd name="connsiteY19" fmla="*/ 37585 h 331788"/>
              <a:gd name="connsiteX20" fmla="*/ 273050 w 273050"/>
              <a:gd name="connsiteY20" fmla="*/ 325308 h 331788"/>
              <a:gd name="connsiteX21" fmla="*/ 266610 w 273050"/>
              <a:gd name="connsiteY21" fmla="*/ 331788 h 331788"/>
              <a:gd name="connsiteX22" fmla="*/ 21895 w 273050"/>
              <a:gd name="connsiteY22" fmla="*/ 331788 h 331788"/>
              <a:gd name="connsiteX23" fmla="*/ 0 w 273050"/>
              <a:gd name="connsiteY23" fmla="*/ 309755 h 331788"/>
              <a:gd name="connsiteX24" fmla="*/ 0 w 273050"/>
              <a:gd name="connsiteY24" fmla="*/ 22033 h 331788"/>
              <a:gd name="connsiteX25" fmla="*/ 21895 w 273050"/>
              <a:gd name="connsiteY2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3050" h="331788">
                <a:moveTo>
                  <a:pt x="157163" y="44450"/>
                </a:moveTo>
                <a:lnTo>
                  <a:pt x="157163" y="149225"/>
                </a:lnTo>
                <a:cubicBezTo>
                  <a:pt x="157163" y="149225"/>
                  <a:pt x="157163" y="149225"/>
                  <a:pt x="179428" y="134997"/>
                </a:cubicBezTo>
                <a:cubicBezTo>
                  <a:pt x="180738" y="133703"/>
                  <a:pt x="182047" y="133703"/>
                  <a:pt x="183357" y="133703"/>
                </a:cubicBezTo>
                <a:cubicBezTo>
                  <a:pt x="184667" y="133703"/>
                  <a:pt x="185977" y="133703"/>
                  <a:pt x="187286" y="134997"/>
                </a:cubicBezTo>
                <a:cubicBezTo>
                  <a:pt x="187286" y="134997"/>
                  <a:pt x="187286" y="134997"/>
                  <a:pt x="209551" y="149225"/>
                </a:cubicBezTo>
                <a:cubicBezTo>
                  <a:pt x="209551" y="149225"/>
                  <a:pt x="209551" y="149225"/>
                  <a:pt x="209551" y="44450"/>
                </a:cubicBezTo>
                <a:cubicBezTo>
                  <a:pt x="209551" y="44450"/>
                  <a:pt x="209551" y="44450"/>
                  <a:pt x="157163" y="44450"/>
                </a:cubicBezTo>
                <a:close/>
                <a:moveTo>
                  <a:pt x="21721" y="12700"/>
                </a:moveTo>
                <a:cubicBezTo>
                  <a:pt x="16566" y="12700"/>
                  <a:pt x="12700" y="16782"/>
                  <a:pt x="12700" y="22225"/>
                </a:cubicBezTo>
                <a:cubicBezTo>
                  <a:pt x="12700" y="27668"/>
                  <a:pt x="16566" y="31750"/>
                  <a:pt x="21721" y="31750"/>
                </a:cubicBezTo>
                <a:cubicBezTo>
                  <a:pt x="21721" y="31750"/>
                  <a:pt x="21721" y="31750"/>
                  <a:pt x="231775" y="31750"/>
                </a:cubicBezTo>
                <a:cubicBezTo>
                  <a:pt x="231775" y="31750"/>
                  <a:pt x="231775" y="31750"/>
                  <a:pt x="231775" y="12700"/>
                </a:cubicBezTo>
                <a:cubicBezTo>
                  <a:pt x="231775" y="12700"/>
                  <a:pt x="231775" y="12700"/>
                  <a:pt x="21721" y="12700"/>
                </a:cubicBezTo>
                <a:close/>
                <a:moveTo>
                  <a:pt x="21895" y="0"/>
                </a:moveTo>
                <a:cubicBezTo>
                  <a:pt x="21895" y="0"/>
                  <a:pt x="21895" y="0"/>
                  <a:pt x="238275" y="0"/>
                </a:cubicBezTo>
                <a:cubicBezTo>
                  <a:pt x="242139" y="0"/>
                  <a:pt x="244715" y="2592"/>
                  <a:pt x="244715" y="6480"/>
                </a:cubicBezTo>
                <a:cubicBezTo>
                  <a:pt x="244715" y="6480"/>
                  <a:pt x="244715" y="6480"/>
                  <a:pt x="244715" y="31105"/>
                </a:cubicBezTo>
                <a:cubicBezTo>
                  <a:pt x="244715" y="31105"/>
                  <a:pt x="244715" y="31105"/>
                  <a:pt x="266610" y="31105"/>
                </a:cubicBezTo>
                <a:cubicBezTo>
                  <a:pt x="270474" y="31105"/>
                  <a:pt x="273050" y="33697"/>
                  <a:pt x="273050" y="37585"/>
                </a:cubicBezTo>
                <a:cubicBezTo>
                  <a:pt x="273050" y="37585"/>
                  <a:pt x="273050" y="37585"/>
                  <a:pt x="273050" y="325308"/>
                </a:cubicBezTo>
                <a:cubicBezTo>
                  <a:pt x="273050" y="329196"/>
                  <a:pt x="270474" y="331788"/>
                  <a:pt x="266610" y="331788"/>
                </a:cubicBezTo>
                <a:cubicBezTo>
                  <a:pt x="266610" y="331788"/>
                  <a:pt x="266610" y="331788"/>
                  <a:pt x="21895" y="331788"/>
                </a:cubicBezTo>
                <a:cubicBezTo>
                  <a:pt x="10304" y="331788"/>
                  <a:pt x="0" y="321420"/>
                  <a:pt x="0" y="309755"/>
                </a:cubicBezTo>
                <a:cubicBezTo>
                  <a:pt x="0" y="309755"/>
                  <a:pt x="0" y="309755"/>
                  <a:pt x="0" y="22033"/>
                </a:cubicBezTo>
                <a:cubicBezTo>
                  <a:pt x="0" y="10368"/>
                  <a:pt x="10304" y="0"/>
                  <a:pt x="218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t> </a:t>
            </a:r>
            <a:endParaRPr lang="zh-CN" altLang="en-US" dirty="0"/>
          </a:p>
        </p:txBody>
      </p:sp>
      <p:sp>
        <p:nvSpPr>
          <p:cNvPr id="60" name="椭圆 54">
            <a:extLst>
              <a:ext uri="{FF2B5EF4-FFF2-40B4-BE49-F238E27FC236}">
                <a16:creationId xmlns="" xmlns:a16="http://schemas.microsoft.com/office/drawing/2014/main" id="{AE45670B-5D99-4EFE-9F8E-D1DBA9527920}"/>
              </a:ext>
            </a:extLst>
          </p:cNvPr>
          <p:cNvSpPr/>
          <p:nvPr/>
        </p:nvSpPr>
        <p:spPr>
          <a:xfrm>
            <a:off x="5725956" y="4118080"/>
            <a:ext cx="462274" cy="241090"/>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t> </a:t>
            </a:r>
            <a:endParaRPr lang="zh-CN" altLang="en-US"/>
          </a:p>
        </p:txBody>
      </p:sp>
      <p:sp>
        <p:nvSpPr>
          <p:cNvPr id="61" name="椭圆 55">
            <a:extLst>
              <a:ext uri="{FF2B5EF4-FFF2-40B4-BE49-F238E27FC236}">
                <a16:creationId xmlns="" xmlns:a16="http://schemas.microsoft.com/office/drawing/2014/main" id="{CAF44059-CD47-4880-AF19-D8EE42B958D0}"/>
              </a:ext>
            </a:extLst>
          </p:cNvPr>
          <p:cNvSpPr/>
          <p:nvPr/>
        </p:nvSpPr>
        <p:spPr>
          <a:xfrm>
            <a:off x="7247299" y="2959261"/>
            <a:ext cx="535176" cy="629844"/>
          </a:xfrm>
          <a:custGeom>
            <a:avLst/>
            <a:gdLst>
              <a:gd name="connsiteX0" fmla="*/ 119379 w 281919"/>
              <a:gd name="connsiteY0" fmla="*/ 73025 h 331788"/>
              <a:gd name="connsiteX1" fmla="*/ 144779 w 281919"/>
              <a:gd name="connsiteY1" fmla="*/ 98425 h 331788"/>
              <a:gd name="connsiteX2" fmla="*/ 119379 w 281919"/>
              <a:gd name="connsiteY2" fmla="*/ 123825 h 331788"/>
              <a:gd name="connsiteX3" fmla="*/ 93979 w 281919"/>
              <a:gd name="connsiteY3" fmla="*/ 98425 h 331788"/>
              <a:gd name="connsiteX4" fmla="*/ 119379 w 281919"/>
              <a:gd name="connsiteY4" fmla="*/ 73025 h 331788"/>
              <a:gd name="connsiteX5" fmla="*/ 114848 w 281919"/>
              <a:gd name="connsiteY5" fmla="*/ 31750 h 331788"/>
              <a:gd name="connsiteX6" fmla="*/ 109669 w 281919"/>
              <a:gd name="connsiteY6" fmla="*/ 35634 h 331788"/>
              <a:gd name="connsiteX7" fmla="*/ 103196 w 281919"/>
              <a:gd name="connsiteY7" fmla="*/ 48581 h 331788"/>
              <a:gd name="connsiteX8" fmla="*/ 100607 w 281919"/>
              <a:gd name="connsiteY8" fmla="*/ 52465 h 331788"/>
              <a:gd name="connsiteX9" fmla="*/ 95428 w 281919"/>
              <a:gd name="connsiteY9" fmla="*/ 52465 h 331788"/>
              <a:gd name="connsiteX10" fmla="*/ 82481 w 281919"/>
              <a:gd name="connsiteY10" fmla="*/ 47286 h 331788"/>
              <a:gd name="connsiteX11" fmla="*/ 76008 w 281919"/>
              <a:gd name="connsiteY11" fmla="*/ 48581 h 331788"/>
              <a:gd name="connsiteX12" fmla="*/ 69535 w 281919"/>
              <a:gd name="connsiteY12" fmla="*/ 55054 h 331788"/>
              <a:gd name="connsiteX13" fmla="*/ 68240 w 281919"/>
              <a:gd name="connsiteY13" fmla="*/ 60233 h 331788"/>
              <a:gd name="connsiteX14" fmla="*/ 73419 w 281919"/>
              <a:gd name="connsiteY14" fmla="*/ 74474 h 331788"/>
              <a:gd name="connsiteX15" fmla="*/ 73419 w 281919"/>
              <a:gd name="connsiteY15" fmla="*/ 78358 h 331788"/>
              <a:gd name="connsiteX16" fmla="*/ 73419 w 281919"/>
              <a:gd name="connsiteY16" fmla="*/ 79652 h 331788"/>
              <a:gd name="connsiteX17" fmla="*/ 70829 w 281919"/>
              <a:gd name="connsiteY17" fmla="*/ 82242 h 331788"/>
              <a:gd name="connsiteX18" fmla="*/ 56588 w 281919"/>
              <a:gd name="connsiteY18" fmla="*/ 88715 h 331788"/>
              <a:gd name="connsiteX19" fmla="*/ 52704 w 281919"/>
              <a:gd name="connsiteY19" fmla="*/ 93894 h 331788"/>
              <a:gd name="connsiteX20" fmla="*/ 52704 w 281919"/>
              <a:gd name="connsiteY20" fmla="*/ 102956 h 331788"/>
              <a:gd name="connsiteX21" fmla="*/ 56588 w 281919"/>
              <a:gd name="connsiteY21" fmla="*/ 108135 h 331788"/>
              <a:gd name="connsiteX22" fmla="*/ 70829 w 281919"/>
              <a:gd name="connsiteY22" fmla="*/ 113314 h 331788"/>
              <a:gd name="connsiteX23" fmla="*/ 73419 w 281919"/>
              <a:gd name="connsiteY23" fmla="*/ 117198 h 331788"/>
              <a:gd name="connsiteX24" fmla="*/ 73419 w 281919"/>
              <a:gd name="connsiteY24" fmla="*/ 122376 h 331788"/>
              <a:gd name="connsiteX25" fmla="*/ 68240 w 281919"/>
              <a:gd name="connsiteY25" fmla="*/ 135323 h 331788"/>
              <a:gd name="connsiteX26" fmla="*/ 69535 w 281919"/>
              <a:gd name="connsiteY26" fmla="*/ 141796 h 331788"/>
              <a:gd name="connsiteX27" fmla="*/ 76008 w 281919"/>
              <a:gd name="connsiteY27" fmla="*/ 148269 h 331788"/>
              <a:gd name="connsiteX28" fmla="*/ 82481 w 281919"/>
              <a:gd name="connsiteY28" fmla="*/ 149564 h 331788"/>
              <a:gd name="connsiteX29" fmla="*/ 95428 w 281919"/>
              <a:gd name="connsiteY29" fmla="*/ 144386 h 331788"/>
              <a:gd name="connsiteX30" fmla="*/ 100607 w 281919"/>
              <a:gd name="connsiteY30" fmla="*/ 144386 h 331788"/>
              <a:gd name="connsiteX31" fmla="*/ 104491 w 281919"/>
              <a:gd name="connsiteY31" fmla="*/ 146975 h 331788"/>
              <a:gd name="connsiteX32" fmla="*/ 109669 w 281919"/>
              <a:gd name="connsiteY32" fmla="*/ 161216 h 331788"/>
              <a:gd name="connsiteX33" fmla="*/ 114848 w 281919"/>
              <a:gd name="connsiteY33" fmla="*/ 165100 h 331788"/>
              <a:gd name="connsiteX34" fmla="*/ 123911 w 281919"/>
              <a:gd name="connsiteY34" fmla="*/ 165100 h 331788"/>
              <a:gd name="connsiteX35" fmla="*/ 129089 w 281919"/>
              <a:gd name="connsiteY35" fmla="*/ 161216 h 331788"/>
              <a:gd name="connsiteX36" fmla="*/ 135562 w 281919"/>
              <a:gd name="connsiteY36" fmla="*/ 146975 h 331788"/>
              <a:gd name="connsiteX37" fmla="*/ 138152 w 281919"/>
              <a:gd name="connsiteY37" fmla="*/ 144386 h 331788"/>
              <a:gd name="connsiteX38" fmla="*/ 143330 w 281919"/>
              <a:gd name="connsiteY38" fmla="*/ 144386 h 331788"/>
              <a:gd name="connsiteX39" fmla="*/ 157572 w 281919"/>
              <a:gd name="connsiteY39" fmla="*/ 149564 h 331788"/>
              <a:gd name="connsiteX40" fmla="*/ 162750 w 281919"/>
              <a:gd name="connsiteY40" fmla="*/ 148269 h 331788"/>
              <a:gd name="connsiteX41" fmla="*/ 169224 w 281919"/>
              <a:gd name="connsiteY41" fmla="*/ 141796 h 331788"/>
              <a:gd name="connsiteX42" fmla="*/ 170518 w 281919"/>
              <a:gd name="connsiteY42" fmla="*/ 135323 h 331788"/>
              <a:gd name="connsiteX43" fmla="*/ 165340 w 281919"/>
              <a:gd name="connsiteY43" fmla="*/ 121082 h 331788"/>
              <a:gd name="connsiteX44" fmla="*/ 165340 w 281919"/>
              <a:gd name="connsiteY44" fmla="*/ 117198 h 331788"/>
              <a:gd name="connsiteX45" fmla="*/ 167929 w 281919"/>
              <a:gd name="connsiteY45" fmla="*/ 113314 h 331788"/>
              <a:gd name="connsiteX46" fmla="*/ 182170 w 281919"/>
              <a:gd name="connsiteY46" fmla="*/ 108135 h 331788"/>
              <a:gd name="connsiteX47" fmla="*/ 186054 w 281919"/>
              <a:gd name="connsiteY47" fmla="*/ 102956 h 331788"/>
              <a:gd name="connsiteX48" fmla="*/ 186054 w 281919"/>
              <a:gd name="connsiteY48" fmla="*/ 93894 h 331788"/>
              <a:gd name="connsiteX49" fmla="*/ 182170 w 281919"/>
              <a:gd name="connsiteY49" fmla="*/ 88715 h 331788"/>
              <a:gd name="connsiteX50" fmla="*/ 167929 w 281919"/>
              <a:gd name="connsiteY50" fmla="*/ 82242 h 331788"/>
              <a:gd name="connsiteX51" fmla="*/ 165340 w 281919"/>
              <a:gd name="connsiteY51" fmla="*/ 79652 h 331788"/>
              <a:gd name="connsiteX52" fmla="*/ 165340 w 281919"/>
              <a:gd name="connsiteY52" fmla="*/ 74474 h 331788"/>
              <a:gd name="connsiteX53" fmla="*/ 170518 w 281919"/>
              <a:gd name="connsiteY53" fmla="*/ 60233 h 331788"/>
              <a:gd name="connsiteX54" fmla="*/ 169224 w 281919"/>
              <a:gd name="connsiteY54" fmla="*/ 53759 h 331788"/>
              <a:gd name="connsiteX55" fmla="*/ 162750 w 281919"/>
              <a:gd name="connsiteY55" fmla="*/ 48581 h 331788"/>
              <a:gd name="connsiteX56" fmla="*/ 156277 w 281919"/>
              <a:gd name="connsiteY56" fmla="*/ 47286 h 331788"/>
              <a:gd name="connsiteX57" fmla="*/ 143330 w 281919"/>
              <a:gd name="connsiteY57" fmla="*/ 52465 h 331788"/>
              <a:gd name="connsiteX58" fmla="*/ 138152 w 281919"/>
              <a:gd name="connsiteY58" fmla="*/ 52465 h 331788"/>
              <a:gd name="connsiteX59" fmla="*/ 135562 w 281919"/>
              <a:gd name="connsiteY59" fmla="*/ 49875 h 331788"/>
              <a:gd name="connsiteX60" fmla="*/ 129089 w 281919"/>
              <a:gd name="connsiteY60" fmla="*/ 35634 h 331788"/>
              <a:gd name="connsiteX61" fmla="*/ 123911 w 281919"/>
              <a:gd name="connsiteY61" fmla="*/ 31750 h 331788"/>
              <a:gd name="connsiteX62" fmla="*/ 114848 w 281919"/>
              <a:gd name="connsiteY62" fmla="*/ 31750 h 331788"/>
              <a:gd name="connsiteX63" fmla="*/ 124149 w 281919"/>
              <a:gd name="connsiteY63" fmla="*/ 0 h 331788"/>
              <a:gd name="connsiteX64" fmla="*/ 249569 w 281919"/>
              <a:gd name="connsiteY64" fmla="*/ 125717 h 331788"/>
              <a:gd name="connsiteX65" fmla="*/ 257327 w 281919"/>
              <a:gd name="connsiteY65" fmla="*/ 156822 h 331788"/>
              <a:gd name="connsiteX66" fmla="*/ 280600 w 281919"/>
              <a:gd name="connsiteY66" fmla="*/ 200887 h 331788"/>
              <a:gd name="connsiteX67" fmla="*/ 271549 w 281919"/>
              <a:gd name="connsiteY67" fmla="*/ 217736 h 331788"/>
              <a:gd name="connsiteX68" fmla="*/ 249569 w 281919"/>
              <a:gd name="connsiteY68" fmla="*/ 217736 h 331788"/>
              <a:gd name="connsiteX69" fmla="*/ 249569 w 281919"/>
              <a:gd name="connsiteY69" fmla="*/ 263098 h 331788"/>
              <a:gd name="connsiteX70" fmla="*/ 223709 w 281919"/>
              <a:gd name="connsiteY70" fmla="*/ 290315 h 331788"/>
              <a:gd name="connsiteX71" fmla="*/ 187505 w 281919"/>
              <a:gd name="connsiteY71" fmla="*/ 290315 h 331788"/>
              <a:gd name="connsiteX72" fmla="*/ 187505 w 281919"/>
              <a:gd name="connsiteY72" fmla="*/ 322716 h 331788"/>
              <a:gd name="connsiteX73" fmla="*/ 178454 w 281919"/>
              <a:gd name="connsiteY73" fmla="*/ 331788 h 331788"/>
              <a:gd name="connsiteX74" fmla="*/ 49155 w 281919"/>
              <a:gd name="connsiteY74" fmla="*/ 331788 h 331788"/>
              <a:gd name="connsiteX75" fmla="*/ 38811 w 281919"/>
              <a:gd name="connsiteY75" fmla="*/ 322716 h 331788"/>
              <a:gd name="connsiteX76" fmla="*/ 38811 w 281919"/>
              <a:gd name="connsiteY76" fmla="*/ 289019 h 331788"/>
              <a:gd name="connsiteX77" fmla="*/ 12952 w 281919"/>
              <a:gd name="connsiteY77" fmla="*/ 182743 h 331788"/>
              <a:gd name="connsiteX78" fmla="*/ 22 w 281919"/>
              <a:gd name="connsiteY78" fmla="*/ 127013 h 331788"/>
              <a:gd name="connsiteX79" fmla="*/ 124149 w 281919"/>
              <a:gd name="connsiteY7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1919" h="331788">
                <a:moveTo>
                  <a:pt x="119379" y="73025"/>
                </a:moveTo>
                <a:cubicBezTo>
                  <a:pt x="133407" y="73025"/>
                  <a:pt x="144779" y="84397"/>
                  <a:pt x="144779" y="98425"/>
                </a:cubicBezTo>
                <a:cubicBezTo>
                  <a:pt x="144779" y="112453"/>
                  <a:pt x="133407" y="123825"/>
                  <a:pt x="119379" y="123825"/>
                </a:cubicBezTo>
                <a:cubicBezTo>
                  <a:pt x="105351" y="123825"/>
                  <a:pt x="93979" y="112453"/>
                  <a:pt x="93979" y="98425"/>
                </a:cubicBezTo>
                <a:cubicBezTo>
                  <a:pt x="93979" y="84397"/>
                  <a:pt x="105351" y="73025"/>
                  <a:pt x="119379" y="73025"/>
                </a:cubicBezTo>
                <a:close/>
                <a:moveTo>
                  <a:pt x="114848" y="31750"/>
                </a:moveTo>
                <a:cubicBezTo>
                  <a:pt x="112259" y="31750"/>
                  <a:pt x="110964" y="33045"/>
                  <a:pt x="109669" y="35634"/>
                </a:cubicBezTo>
                <a:cubicBezTo>
                  <a:pt x="109669" y="35634"/>
                  <a:pt x="109669" y="35634"/>
                  <a:pt x="103196" y="48581"/>
                </a:cubicBezTo>
                <a:cubicBezTo>
                  <a:pt x="103196" y="51170"/>
                  <a:pt x="101901" y="51170"/>
                  <a:pt x="100607" y="52465"/>
                </a:cubicBezTo>
                <a:cubicBezTo>
                  <a:pt x="99312" y="52465"/>
                  <a:pt x="96723" y="52465"/>
                  <a:pt x="95428" y="52465"/>
                </a:cubicBezTo>
                <a:cubicBezTo>
                  <a:pt x="95428" y="52465"/>
                  <a:pt x="95428" y="52465"/>
                  <a:pt x="82481" y="47286"/>
                </a:cubicBezTo>
                <a:cubicBezTo>
                  <a:pt x="79892" y="45991"/>
                  <a:pt x="77303" y="45991"/>
                  <a:pt x="76008" y="48581"/>
                </a:cubicBezTo>
                <a:cubicBezTo>
                  <a:pt x="76008" y="48581"/>
                  <a:pt x="76008" y="48581"/>
                  <a:pt x="69535" y="55054"/>
                </a:cubicBezTo>
                <a:cubicBezTo>
                  <a:pt x="68240" y="56349"/>
                  <a:pt x="66946" y="58938"/>
                  <a:pt x="68240" y="60233"/>
                </a:cubicBezTo>
                <a:cubicBezTo>
                  <a:pt x="68240" y="60233"/>
                  <a:pt x="68240" y="60233"/>
                  <a:pt x="73419" y="74474"/>
                </a:cubicBezTo>
                <a:cubicBezTo>
                  <a:pt x="74713" y="75769"/>
                  <a:pt x="74713" y="77063"/>
                  <a:pt x="73419" y="78358"/>
                </a:cubicBezTo>
                <a:cubicBezTo>
                  <a:pt x="73419" y="79652"/>
                  <a:pt x="73419" y="79652"/>
                  <a:pt x="73419" y="79652"/>
                </a:cubicBezTo>
                <a:cubicBezTo>
                  <a:pt x="73419" y="80947"/>
                  <a:pt x="72124" y="82242"/>
                  <a:pt x="70829" y="82242"/>
                </a:cubicBezTo>
                <a:cubicBezTo>
                  <a:pt x="70829" y="82242"/>
                  <a:pt x="70829" y="82242"/>
                  <a:pt x="56588" y="88715"/>
                </a:cubicBezTo>
                <a:cubicBezTo>
                  <a:pt x="53999" y="90010"/>
                  <a:pt x="52704" y="91304"/>
                  <a:pt x="52704" y="93894"/>
                </a:cubicBezTo>
                <a:cubicBezTo>
                  <a:pt x="52704" y="93894"/>
                  <a:pt x="52704" y="93894"/>
                  <a:pt x="52704" y="102956"/>
                </a:cubicBezTo>
                <a:cubicBezTo>
                  <a:pt x="52704" y="105546"/>
                  <a:pt x="53999" y="106840"/>
                  <a:pt x="56588" y="108135"/>
                </a:cubicBezTo>
                <a:cubicBezTo>
                  <a:pt x="56588" y="108135"/>
                  <a:pt x="56588" y="108135"/>
                  <a:pt x="70829" y="113314"/>
                </a:cubicBezTo>
                <a:cubicBezTo>
                  <a:pt x="72124" y="114608"/>
                  <a:pt x="73419" y="115903"/>
                  <a:pt x="73419" y="117198"/>
                </a:cubicBezTo>
                <a:cubicBezTo>
                  <a:pt x="74713" y="118492"/>
                  <a:pt x="74713" y="121082"/>
                  <a:pt x="73419" y="122376"/>
                </a:cubicBezTo>
                <a:cubicBezTo>
                  <a:pt x="73419" y="122376"/>
                  <a:pt x="73419" y="122376"/>
                  <a:pt x="68240" y="135323"/>
                </a:cubicBezTo>
                <a:cubicBezTo>
                  <a:pt x="66946" y="137912"/>
                  <a:pt x="68240" y="140502"/>
                  <a:pt x="69535" y="141796"/>
                </a:cubicBezTo>
                <a:cubicBezTo>
                  <a:pt x="69535" y="141796"/>
                  <a:pt x="69535" y="141796"/>
                  <a:pt x="76008" y="148269"/>
                </a:cubicBezTo>
                <a:cubicBezTo>
                  <a:pt x="77303" y="149564"/>
                  <a:pt x="79892" y="150859"/>
                  <a:pt x="82481" y="149564"/>
                </a:cubicBezTo>
                <a:cubicBezTo>
                  <a:pt x="82481" y="149564"/>
                  <a:pt x="82481" y="149564"/>
                  <a:pt x="95428" y="144386"/>
                </a:cubicBezTo>
                <a:cubicBezTo>
                  <a:pt x="96723" y="143091"/>
                  <a:pt x="99312" y="143091"/>
                  <a:pt x="100607" y="144386"/>
                </a:cubicBezTo>
                <a:cubicBezTo>
                  <a:pt x="101901" y="144386"/>
                  <a:pt x="103196" y="145680"/>
                  <a:pt x="104491" y="146975"/>
                </a:cubicBezTo>
                <a:cubicBezTo>
                  <a:pt x="104491" y="146975"/>
                  <a:pt x="104491" y="146975"/>
                  <a:pt x="109669" y="161216"/>
                </a:cubicBezTo>
                <a:cubicBezTo>
                  <a:pt x="110964" y="163805"/>
                  <a:pt x="112259" y="165100"/>
                  <a:pt x="114848" y="165100"/>
                </a:cubicBezTo>
                <a:cubicBezTo>
                  <a:pt x="114848" y="165100"/>
                  <a:pt x="114848" y="165100"/>
                  <a:pt x="123911" y="165100"/>
                </a:cubicBezTo>
                <a:cubicBezTo>
                  <a:pt x="126500" y="165100"/>
                  <a:pt x="129089" y="163805"/>
                  <a:pt x="129089" y="161216"/>
                </a:cubicBezTo>
                <a:cubicBezTo>
                  <a:pt x="129089" y="161216"/>
                  <a:pt x="129089" y="161216"/>
                  <a:pt x="135562" y="146975"/>
                </a:cubicBezTo>
                <a:cubicBezTo>
                  <a:pt x="135562" y="145680"/>
                  <a:pt x="136857" y="144386"/>
                  <a:pt x="138152" y="144386"/>
                </a:cubicBezTo>
                <a:cubicBezTo>
                  <a:pt x="139446" y="143091"/>
                  <a:pt x="142036" y="143091"/>
                  <a:pt x="143330" y="144386"/>
                </a:cubicBezTo>
                <a:cubicBezTo>
                  <a:pt x="143330" y="144386"/>
                  <a:pt x="143330" y="144386"/>
                  <a:pt x="157572" y="149564"/>
                </a:cubicBezTo>
                <a:cubicBezTo>
                  <a:pt x="158866" y="150859"/>
                  <a:pt x="161456" y="149564"/>
                  <a:pt x="162750" y="148269"/>
                </a:cubicBezTo>
                <a:cubicBezTo>
                  <a:pt x="162750" y="148269"/>
                  <a:pt x="162750" y="148269"/>
                  <a:pt x="169224" y="141796"/>
                </a:cubicBezTo>
                <a:cubicBezTo>
                  <a:pt x="171813" y="140502"/>
                  <a:pt x="171813" y="137912"/>
                  <a:pt x="170518" y="135323"/>
                </a:cubicBezTo>
                <a:cubicBezTo>
                  <a:pt x="170518" y="135323"/>
                  <a:pt x="170518" y="135323"/>
                  <a:pt x="165340" y="121082"/>
                </a:cubicBezTo>
                <a:cubicBezTo>
                  <a:pt x="164045" y="119787"/>
                  <a:pt x="164045" y="118492"/>
                  <a:pt x="165340" y="117198"/>
                </a:cubicBezTo>
                <a:cubicBezTo>
                  <a:pt x="165340" y="115903"/>
                  <a:pt x="166634" y="114608"/>
                  <a:pt x="167929" y="113314"/>
                </a:cubicBezTo>
                <a:cubicBezTo>
                  <a:pt x="167929" y="113314"/>
                  <a:pt x="167929" y="113314"/>
                  <a:pt x="182170" y="108135"/>
                </a:cubicBezTo>
                <a:cubicBezTo>
                  <a:pt x="184760" y="106840"/>
                  <a:pt x="186054" y="105546"/>
                  <a:pt x="186054" y="102956"/>
                </a:cubicBezTo>
                <a:cubicBezTo>
                  <a:pt x="186054" y="102956"/>
                  <a:pt x="186054" y="102956"/>
                  <a:pt x="186054" y="93894"/>
                </a:cubicBezTo>
                <a:cubicBezTo>
                  <a:pt x="186054" y="91304"/>
                  <a:pt x="184760" y="88715"/>
                  <a:pt x="182170" y="88715"/>
                </a:cubicBezTo>
                <a:cubicBezTo>
                  <a:pt x="182170" y="88715"/>
                  <a:pt x="182170" y="88715"/>
                  <a:pt x="167929" y="82242"/>
                </a:cubicBezTo>
                <a:cubicBezTo>
                  <a:pt x="166634" y="82242"/>
                  <a:pt x="165340" y="80947"/>
                  <a:pt x="165340" y="79652"/>
                </a:cubicBezTo>
                <a:cubicBezTo>
                  <a:pt x="164045" y="78358"/>
                  <a:pt x="164045" y="75769"/>
                  <a:pt x="165340" y="74474"/>
                </a:cubicBezTo>
                <a:cubicBezTo>
                  <a:pt x="165340" y="74474"/>
                  <a:pt x="165340" y="74474"/>
                  <a:pt x="170518" y="60233"/>
                </a:cubicBezTo>
                <a:cubicBezTo>
                  <a:pt x="171813" y="58938"/>
                  <a:pt x="170518" y="56349"/>
                  <a:pt x="169224" y="53759"/>
                </a:cubicBezTo>
                <a:cubicBezTo>
                  <a:pt x="169224" y="53759"/>
                  <a:pt x="169224" y="53759"/>
                  <a:pt x="162750" y="48581"/>
                </a:cubicBezTo>
                <a:cubicBezTo>
                  <a:pt x="161456" y="45991"/>
                  <a:pt x="158866" y="45991"/>
                  <a:pt x="156277" y="47286"/>
                </a:cubicBezTo>
                <a:cubicBezTo>
                  <a:pt x="156277" y="47286"/>
                  <a:pt x="156277" y="47286"/>
                  <a:pt x="143330" y="52465"/>
                </a:cubicBezTo>
                <a:cubicBezTo>
                  <a:pt x="142036" y="53759"/>
                  <a:pt x="139446" y="52465"/>
                  <a:pt x="138152" y="52465"/>
                </a:cubicBezTo>
                <a:cubicBezTo>
                  <a:pt x="136857" y="52465"/>
                  <a:pt x="135562" y="51170"/>
                  <a:pt x="135562" y="49875"/>
                </a:cubicBezTo>
                <a:cubicBezTo>
                  <a:pt x="135562" y="49875"/>
                  <a:pt x="135562" y="49875"/>
                  <a:pt x="129089" y="35634"/>
                </a:cubicBezTo>
                <a:cubicBezTo>
                  <a:pt x="127795" y="33045"/>
                  <a:pt x="126500" y="31750"/>
                  <a:pt x="123911" y="31750"/>
                </a:cubicBezTo>
                <a:cubicBezTo>
                  <a:pt x="123911" y="31750"/>
                  <a:pt x="123911" y="31750"/>
                  <a:pt x="114848" y="31750"/>
                </a:cubicBezTo>
                <a:close/>
                <a:moveTo>
                  <a:pt x="124149" y="0"/>
                </a:moveTo>
                <a:cubicBezTo>
                  <a:pt x="192677" y="0"/>
                  <a:pt x="249569" y="55730"/>
                  <a:pt x="249569" y="125717"/>
                </a:cubicBezTo>
                <a:cubicBezTo>
                  <a:pt x="249569" y="136085"/>
                  <a:pt x="252155" y="146453"/>
                  <a:pt x="257327" y="156822"/>
                </a:cubicBezTo>
                <a:cubicBezTo>
                  <a:pt x="257327" y="156822"/>
                  <a:pt x="257327" y="156822"/>
                  <a:pt x="280600" y="200887"/>
                </a:cubicBezTo>
                <a:cubicBezTo>
                  <a:pt x="284479" y="207368"/>
                  <a:pt x="279307" y="216440"/>
                  <a:pt x="271549" y="217736"/>
                </a:cubicBezTo>
                <a:cubicBezTo>
                  <a:pt x="271549" y="217736"/>
                  <a:pt x="271549" y="217736"/>
                  <a:pt x="249569" y="217736"/>
                </a:cubicBezTo>
                <a:cubicBezTo>
                  <a:pt x="249569" y="217736"/>
                  <a:pt x="249569" y="217736"/>
                  <a:pt x="249569" y="263098"/>
                </a:cubicBezTo>
                <a:cubicBezTo>
                  <a:pt x="249569" y="278650"/>
                  <a:pt x="237932" y="290315"/>
                  <a:pt x="223709" y="290315"/>
                </a:cubicBezTo>
                <a:cubicBezTo>
                  <a:pt x="223709" y="290315"/>
                  <a:pt x="223709" y="290315"/>
                  <a:pt x="187505" y="290315"/>
                </a:cubicBezTo>
                <a:cubicBezTo>
                  <a:pt x="187505" y="290315"/>
                  <a:pt x="187505" y="290315"/>
                  <a:pt x="187505" y="322716"/>
                </a:cubicBezTo>
                <a:cubicBezTo>
                  <a:pt x="187505" y="327900"/>
                  <a:pt x="183626" y="331788"/>
                  <a:pt x="178454" y="331788"/>
                </a:cubicBezTo>
                <a:cubicBezTo>
                  <a:pt x="178454" y="331788"/>
                  <a:pt x="178454" y="331788"/>
                  <a:pt x="49155" y="331788"/>
                </a:cubicBezTo>
                <a:cubicBezTo>
                  <a:pt x="43983" y="331788"/>
                  <a:pt x="38811" y="327900"/>
                  <a:pt x="38811" y="322716"/>
                </a:cubicBezTo>
                <a:cubicBezTo>
                  <a:pt x="38811" y="322716"/>
                  <a:pt x="38811" y="322716"/>
                  <a:pt x="38811" y="289019"/>
                </a:cubicBezTo>
                <a:cubicBezTo>
                  <a:pt x="38811" y="251433"/>
                  <a:pt x="31053" y="215144"/>
                  <a:pt x="12952" y="182743"/>
                </a:cubicBezTo>
                <a:cubicBezTo>
                  <a:pt x="5194" y="165894"/>
                  <a:pt x="22" y="146453"/>
                  <a:pt x="22" y="127013"/>
                </a:cubicBezTo>
                <a:cubicBezTo>
                  <a:pt x="-1271" y="57026"/>
                  <a:pt x="54328" y="0"/>
                  <a:pt x="1241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t> </a:t>
            </a:r>
            <a:endParaRPr lang="zh-CN" altLang="en-US"/>
          </a:p>
        </p:txBody>
      </p:sp>
      <p:sp>
        <p:nvSpPr>
          <p:cNvPr id="62" name="椭圆 56">
            <a:extLst>
              <a:ext uri="{FF2B5EF4-FFF2-40B4-BE49-F238E27FC236}">
                <a16:creationId xmlns="" xmlns:a16="http://schemas.microsoft.com/office/drawing/2014/main" id="{364351C1-D498-47D0-B8ED-67BE41D08349}"/>
              </a:ext>
            </a:extLst>
          </p:cNvPr>
          <p:cNvSpPr/>
          <p:nvPr/>
        </p:nvSpPr>
        <p:spPr>
          <a:xfrm>
            <a:off x="9087810" y="3851119"/>
            <a:ext cx="460041" cy="462274"/>
          </a:xfrm>
          <a:custGeom>
            <a:avLst/>
            <a:gdLst>
              <a:gd name="connsiteX0" fmla="*/ 288785 w 328146"/>
              <a:gd name="connsiteY0" fmla="*/ 266998 h 329738"/>
              <a:gd name="connsiteX1" fmla="*/ 265405 w 328146"/>
              <a:gd name="connsiteY1" fmla="*/ 291677 h 329738"/>
              <a:gd name="connsiteX2" fmla="*/ 308268 w 328146"/>
              <a:gd name="connsiteY2" fmla="*/ 309861 h 329738"/>
              <a:gd name="connsiteX3" fmla="*/ 288785 w 328146"/>
              <a:gd name="connsiteY3" fmla="*/ 266998 h 329738"/>
              <a:gd name="connsiteX4" fmla="*/ 40690 w 328146"/>
              <a:gd name="connsiteY4" fmla="*/ 250538 h 329738"/>
              <a:gd name="connsiteX5" fmla="*/ 40690 w 328146"/>
              <a:gd name="connsiteY5" fmla="*/ 262194 h 329738"/>
              <a:gd name="connsiteX6" fmla="*/ 75657 w 328146"/>
              <a:gd name="connsiteY6" fmla="*/ 297161 h 329738"/>
              <a:gd name="connsiteX7" fmla="*/ 86018 w 328146"/>
              <a:gd name="connsiteY7" fmla="*/ 285506 h 329738"/>
              <a:gd name="connsiteX8" fmla="*/ 51051 w 328146"/>
              <a:gd name="connsiteY8" fmla="*/ 250538 h 329738"/>
              <a:gd name="connsiteX9" fmla="*/ 40690 w 328146"/>
              <a:gd name="connsiteY9" fmla="*/ 250538 h 329738"/>
              <a:gd name="connsiteX10" fmla="*/ 77164 w 328146"/>
              <a:gd name="connsiteY10" fmla="*/ 247033 h 329738"/>
              <a:gd name="connsiteX11" fmla="*/ 77164 w 328146"/>
              <a:gd name="connsiteY11" fmla="*/ 257291 h 329738"/>
              <a:gd name="connsiteX12" fmla="*/ 96398 w 328146"/>
              <a:gd name="connsiteY12" fmla="*/ 276524 h 329738"/>
              <a:gd name="connsiteX13" fmla="*/ 106656 w 328146"/>
              <a:gd name="connsiteY13" fmla="*/ 264984 h 329738"/>
              <a:gd name="connsiteX14" fmla="*/ 104091 w 328146"/>
              <a:gd name="connsiteY14" fmla="*/ 262420 h 329738"/>
              <a:gd name="connsiteX15" fmla="*/ 87422 w 328146"/>
              <a:gd name="connsiteY15" fmla="*/ 247033 h 329738"/>
              <a:gd name="connsiteX16" fmla="*/ 77164 w 328146"/>
              <a:gd name="connsiteY16" fmla="*/ 247033 h 329738"/>
              <a:gd name="connsiteX17" fmla="*/ 95035 w 328146"/>
              <a:gd name="connsiteY17" fmla="*/ 228288 h 329738"/>
              <a:gd name="connsiteX18" fmla="*/ 92368 w 328146"/>
              <a:gd name="connsiteY18" fmla="*/ 234699 h 329738"/>
              <a:gd name="connsiteX19" fmla="*/ 95035 w 328146"/>
              <a:gd name="connsiteY19" fmla="*/ 239828 h 329738"/>
              <a:gd name="connsiteX20" fmla="*/ 115038 w 328146"/>
              <a:gd name="connsiteY20" fmla="*/ 259061 h 329738"/>
              <a:gd name="connsiteX21" fmla="*/ 125706 w 328146"/>
              <a:gd name="connsiteY21" fmla="*/ 247521 h 329738"/>
              <a:gd name="connsiteX22" fmla="*/ 107036 w 328146"/>
              <a:gd name="connsiteY22" fmla="*/ 228288 h 329738"/>
              <a:gd name="connsiteX23" fmla="*/ 95035 w 328146"/>
              <a:gd name="connsiteY23" fmla="*/ 228288 h 329738"/>
              <a:gd name="connsiteX24" fmla="*/ 112090 w 328146"/>
              <a:gd name="connsiteY24" fmla="*/ 212108 h 329738"/>
              <a:gd name="connsiteX25" fmla="*/ 112090 w 328146"/>
              <a:gd name="connsiteY25" fmla="*/ 222366 h 329738"/>
              <a:gd name="connsiteX26" fmla="*/ 131323 w 328146"/>
              <a:gd name="connsiteY26" fmla="*/ 241599 h 329738"/>
              <a:gd name="connsiteX27" fmla="*/ 141581 w 328146"/>
              <a:gd name="connsiteY27" fmla="*/ 230059 h 329738"/>
              <a:gd name="connsiteX28" fmla="*/ 122348 w 328146"/>
              <a:gd name="connsiteY28" fmla="*/ 212108 h 329738"/>
              <a:gd name="connsiteX29" fmla="*/ 112090 w 328146"/>
              <a:gd name="connsiteY29" fmla="*/ 212108 h 329738"/>
              <a:gd name="connsiteX30" fmla="*/ 98106 w 328146"/>
              <a:gd name="connsiteY30" fmla="*/ 163811 h 329738"/>
              <a:gd name="connsiteX31" fmla="*/ 105836 w 328146"/>
              <a:gd name="connsiteY31" fmla="*/ 172845 h 329738"/>
              <a:gd name="connsiteX32" fmla="*/ 156077 w 328146"/>
              <a:gd name="connsiteY32" fmla="*/ 221891 h 329738"/>
              <a:gd name="connsiteX33" fmla="*/ 163806 w 328146"/>
              <a:gd name="connsiteY33" fmla="*/ 230925 h 329738"/>
              <a:gd name="connsiteX34" fmla="*/ 77495 w 328146"/>
              <a:gd name="connsiteY34" fmla="*/ 317399 h 329738"/>
              <a:gd name="connsiteX35" fmla="*/ 60748 w 328146"/>
              <a:gd name="connsiteY35" fmla="*/ 317399 h 329738"/>
              <a:gd name="connsiteX36" fmla="*/ 10507 w 328146"/>
              <a:gd name="connsiteY36" fmla="*/ 267063 h 329738"/>
              <a:gd name="connsiteX37" fmla="*/ 10507 w 328146"/>
              <a:gd name="connsiteY37" fmla="*/ 250285 h 329738"/>
              <a:gd name="connsiteX38" fmla="*/ 98106 w 328146"/>
              <a:gd name="connsiteY38" fmla="*/ 163811 h 329738"/>
              <a:gd name="connsiteX39" fmla="*/ 206080 w 328146"/>
              <a:gd name="connsiteY39" fmla="*/ 115598 h 329738"/>
              <a:gd name="connsiteX40" fmla="*/ 203493 w 328146"/>
              <a:gd name="connsiteY40" fmla="*/ 120772 h 329738"/>
              <a:gd name="connsiteX41" fmla="*/ 206080 w 328146"/>
              <a:gd name="connsiteY41" fmla="*/ 127239 h 329738"/>
              <a:gd name="connsiteX42" fmla="*/ 226777 w 328146"/>
              <a:gd name="connsiteY42" fmla="*/ 147936 h 329738"/>
              <a:gd name="connsiteX43" fmla="*/ 238418 w 328146"/>
              <a:gd name="connsiteY43" fmla="*/ 136294 h 329738"/>
              <a:gd name="connsiteX44" fmla="*/ 217722 w 328146"/>
              <a:gd name="connsiteY44" fmla="*/ 115598 h 329738"/>
              <a:gd name="connsiteX45" fmla="*/ 206080 w 328146"/>
              <a:gd name="connsiteY45" fmla="*/ 115598 h 329738"/>
              <a:gd name="connsiteX46" fmla="*/ 213728 w 328146"/>
              <a:gd name="connsiteY46" fmla="*/ 80676 h 329738"/>
              <a:gd name="connsiteX47" fmla="*/ 213728 w 328146"/>
              <a:gd name="connsiteY47" fmla="*/ 92332 h 329738"/>
              <a:gd name="connsiteX48" fmla="*/ 248696 w 328146"/>
              <a:gd name="connsiteY48" fmla="*/ 127299 h 329738"/>
              <a:gd name="connsiteX49" fmla="*/ 259056 w 328146"/>
              <a:gd name="connsiteY49" fmla="*/ 116938 h 329738"/>
              <a:gd name="connsiteX50" fmla="*/ 224089 w 328146"/>
              <a:gd name="connsiteY50" fmla="*/ 80676 h 329738"/>
              <a:gd name="connsiteX51" fmla="*/ 213728 w 328146"/>
              <a:gd name="connsiteY51" fmla="*/ 80676 h 329738"/>
              <a:gd name="connsiteX52" fmla="*/ 244180 w 328146"/>
              <a:gd name="connsiteY52" fmla="*/ 77235 h 329738"/>
              <a:gd name="connsiteX53" fmla="*/ 244180 w 328146"/>
              <a:gd name="connsiteY53" fmla="*/ 88971 h 329738"/>
              <a:gd name="connsiteX54" fmla="*/ 264877 w 328146"/>
              <a:gd name="connsiteY54" fmla="*/ 109836 h 329738"/>
              <a:gd name="connsiteX55" fmla="*/ 276518 w 328146"/>
              <a:gd name="connsiteY55" fmla="*/ 98099 h 329738"/>
              <a:gd name="connsiteX56" fmla="*/ 255822 w 328146"/>
              <a:gd name="connsiteY56" fmla="*/ 77235 h 329738"/>
              <a:gd name="connsiteX57" fmla="*/ 244180 w 328146"/>
              <a:gd name="connsiteY57" fmla="*/ 77235 h 329738"/>
              <a:gd name="connsiteX58" fmla="*/ 263208 w 328146"/>
              <a:gd name="connsiteY58" fmla="*/ 59741 h 329738"/>
              <a:gd name="connsiteX59" fmla="*/ 260643 w 328146"/>
              <a:gd name="connsiteY59" fmla="*/ 64915 h 329738"/>
              <a:gd name="connsiteX60" fmla="*/ 263208 w 328146"/>
              <a:gd name="connsiteY60" fmla="*/ 70089 h 329738"/>
              <a:gd name="connsiteX61" fmla="*/ 283723 w 328146"/>
              <a:gd name="connsiteY61" fmla="*/ 90786 h 329738"/>
              <a:gd name="connsiteX62" fmla="*/ 293981 w 328146"/>
              <a:gd name="connsiteY62" fmla="*/ 80438 h 329738"/>
              <a:gd name="connsiteX63" fmla="*/ 273466 w 328146"/>
              <a:gd name="connsiteY63" fmla="*/ 59741 h 329738"/>
              <a:gd name="connsiteX64" fmla="*/ 263208 w 328146"/>
              <a:gd name="connsiteY64" fmla="*/ 59741 h 329738"/>
              <a:gd name="connsiteX65" fmla="*/ 279105 w 328146"/>
              <a:gd name="connsiteY65" fmla="*/ 42310 h 329738"/>
              <a:gd name="connsiteX66" fmla="*/ 279105 w 328146"/>
              <a:gd name="connsiteY66" fmla="*/ 54046 h 329738"/>
              <a:gd name="connsiteX67" fmla="*/ 299802 w 328146"/>
              <a:gd name="connsiteY67" fmla="*/ 74911 h 329738"/>
              <a:gd name="connsiteX68" fmla="*/ 311443 w 328146"/>
              <a:gd name="connsiteY68" fmla="*/ 63174 h 329738"/>
              <a:gd name="connsiteX69" fmla="*/ 290747 w 328146"/>
              <a:gd name="connsiteY69" fmla="*/ 42310 h 329738"/>
              <a:gd name="connsiteX70" fmla="*/ 279105 w 328146"/>
              <a:gd name="connsiteY70" fmla="*/ 42310 h 329738"/>
              <a:gd name="connsiteX71" fmla="*/ 41567 w 328146"/>
              <a:gd name="connsiteY71" fmla="*/ 17761 h 329738"/>
              <a:gd name="connsiteX72" fmla="*/ 14580 w 328146"/>
              <a:gd name="connsiteY72" fmla="*/ 44748 h 329738"/>
              <a:gd name="connsiteX73" fmla="*/ 46330 w 328146"/>
              <a:gd name="connsiteY73" fmla="*/ 74911 h 329738"/>
              <a:gd name="connsiteX74" fmla="*/ 71730 w 328146"/>
              <a:gd name="connsiteY74" fmla="*/ 47923 h 329738"/>
              <a:gd name="connsiteX75" fmla="*/ 41437 w 328146"/>
              <a:gd name="connsiteY75" fmla="*/ 3185 h 329738"/>
              <a:gd name="connsiteX76" fmla="*/ 51796 w 328146"/>
              <a:gd name="connsiteY76" fmla="*/ 7081 h 329738"/>
              <a:gd name="connsiteX77" fmla="*/ 217544 w 328146"/>
              <a:gd name="connsiteY77" fmla="*/ 173336 h 329738"/>
              <a:gd name="connsiteX78" fmla="*/ 293943 w 328146"/>
              <a:gd name="connsiteY78" fmla="*/ 251268 h 329738"/>
              <a:gd name="connsiteX79" fmla="*/ 327610 w 328146"/>
              <a:gd name="connsiteY79" fmla="*/ 320108 h 329738"/>
              <a:gd name="connsiteX80" fmla="*/ 326315 w 328146"/>
              <a:gd name="connsiteY80" fmla="*/ 327902 h 329738"/>
              <a:gd name="connsiteX81" fmla="*/ 318546 w 328146"/>
              <a:gd name="connsiteY81" fmla="*/ 329200 h 329738"/>
              <a:gd name="connsiteX82" fmla="*/ 247326 w 328146"/>
              <a:gd name="connsiteY82" fmla="*/ 298028 h 329738"/>
              <a:gd name="connsiteX83" fmla="*/ 164453 w 328146"/>
              <a:gd name="connsiteY83" fmla="*/ 214900 h 329738"/>
              <a:gd name="connsiteX84" fmla="*/ 3884 w 328146"/>
              <a:gd name="connsiteY84" fmla="*/ 53840 h 329738"/>
              <a:gd name="connsiteX85" fmla="*/ 3884 w 328146"/>
              <a:gd name="connsiteY85" fmla="*/ 34357 h 329738"/>
              <a:gd name="connsiteX86" fmla="*/ 31077 w 328146"/>
              <a:gd name="connsiteY86" fmla="*/ 7081 h 329738"/>
              <a:gd name="connsiteX87" fmla="*/ 41437 w 328146"/>
              <a:gd name="connsiteY87" fmla="*/ 3185 h 329738"/>
              <a:gd name="connsiteX88" fmla="*/ 266012 w 328146"/>
              <a:gd name="connsiteY88" fmla="*/ 0 h 329738"/>
              <a:gd name="connsiteX89" fmla="*/ 274859 w 328146"/>
              <a:gd name="connsiteY89" fmla="*/ 3867 h 329738"/>
              <a:gd name="connsiteX90" fmla="*/ 325046 w 328146"/>
              <a:gd name="connsiteY90" fmla="*/ 52853 h 329738"/>
              <a:gd name="connsiteX91" fmla="*/ 325046 w 328146"/>
              <a:gd name="connsiteY91" fmla="*/ 70900 h 329738"/>
              <a:gd name="connsiteX92" fmla="*/ 225959 w 328146"/>
              <a:gd name="connsiteY92" fmla="*/ 170161 h 329738"/>
              <a:gd name="connsiteX93" fmla="*/ 218238 w 328146"/>
              <a:gd name="connsiteY93" fmla="*/ 161137 h 329738"/>
              <a:gd name="connsiteX94" fmla="*/ 216951 w 328146"/>
              <a:gd name="connsiteY94" fmla="*/ 161137 h 329738"/>
              <a:gd name="connsiteX95" fmla="*/ 168051 w 328146"/>
              <a:gd name="connsiteY95" fmla="*/ 110862 h 329738"/>
              <a:gd name="connsiteX96" fmla="*/ 159043 w 328146"/>
              <a:gd name="connsiteY96" fmla="*/ 103128 h 329738"/>
              <a:gd name="connsiteX97" fmla="*/ 258130 w 328146"/>
              <a:gd name="connsiteY97" fmla="*/ 3867 h 329738"/>
              <a:gd name="connsiteX98" fmla="*/ 266012 w 328146"/>
              <a:gd name="connsiteY98" fmla="*/ 0 h 32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8146" h="329738">
                <a:moveTo>
                  <a:pt x="288785" y="266998"/>
                </a:moveTo>
                <a:cubicBezTo>
                  <a:pt x="288785" y="266998"/>
                  <a:pt x="288785" y="266998"/>
                  <a:pt x="265405" y="291677"/>
                </a:cubicBezTo>
                <a:cubicBezTo>
                  <a:pt x="274497" y="295574"/>
                  <a:pt x="291383" y="302068"/>
                  <a:pt x="308268" y="309861"/>
                </a:cubicBezTo>
                <a:cubicBezTo>
                  <a:pt x="300475" y="292976"/>
                  <a:pt x="293981" y="276090"/>
                  <a:pt x="288785" y="266998"/>
                </a:cubicBezTo>
                <a:close/>
                <a:moveTo>
                  <a:pt x="40690" y="250538"/>
                </a:moveTo>
                <a:cubicBezTo>
                  <a:pt x="36805" y="254424"/>
                  <a:pt x="36805" y="258309"/>
                  <a:pt x="40690" y="262194"/>
                </a:cubicBezTo>
                <a:cubicBezTo>
                  <a:pt x="40690" y="262194"/>
                  <a:pt x="40690" y="262194"/>
                  <a:pt x="75657" y="297161"/>
                </a:cubicBezTo>
                <a:lnTo>
                  <a:pt x="86018" y="285506"/>
                </a:lnTo>
                <a:cubicBezTo>
                  <a:pt x="86018" y="285506"/>
                  <a:pt x="86018" y="285506"/>
                  <a:pt x="51051" y="250538"/>
                </a:cubicBezTo>
                <a:cubicBezTo>
                  <a:pt x="48460" y="247948"/>
                  <a:pt x="43280" y="247948"/>
                  <a:pt x="40690" y="250538"/>
                </a:cubicBezTo>
                <a:close/>
                <a:moveTo>
                  <a:pt x="77164" y="247033"/>
                </a:moveTo>
                <a:cubicBezTo>
                  <a:pt x="73318" y="249597"/>
                  <a:pt x="73318" y="254726"/>
                  <a:pt x="77164" y="257291"/>
                </a:cubicBezTo>
                <a:cubicBezTo>
                  <a:pt x="77164" y="257291"/>
                  <a:pt x="77164" y="257291"/>
                  <a:pt x="96398" y="276524"/>
                </a:cubicBezTo>
                <a:lnTo>
                  <a:pt x="106656" y="264984"/>
                </a:lnTo>
                <a:cubicBezTo>
                  <a:pt x="106656" y="264984"/>
                  <a:pt x="106656" y="264984"/>
                  <a:pt x="104091" y="262420"/>
                </a:cubicBezTo>
                <a:cubicBezTo>
                  <a:pt x="104091" y="262420"/>
                  <a:pt x="104091" y="262420"/>
                  <a:pt x="87422" y="247033"/>
                </a:cubicBezTo>
                <a:cubicBezTo>
                  <a:pt x="84858" y="243186"/>
                  <a:pt x="79729" y="243186"/>
                  <a:pt x="77164" y="247033"/>
                </a:cubicBezTo>
                <a:close/>
                <a:moveTo>
                  <a:pt x="95035" y="228288"/>
                </a:moveTo>
                <a:cubicBezTo>
                  <a:pt x="93701" y="230852"/>
                  <a:pt x="92368" y="232134"/>
                  <a:pt x="92368" y="234699"/>
                </a:cubicBezTo>
                <a:cubicBezTo>
                  <a:pt x="92368" y="235981"/>
                  <a:pt x="93701" y="238546"/>
                  <a:pt x="95035" y="239828"/>
                </a:cubicBezTo>
                <a:cubicBezTo>
                  <a:pt x="95035" y="239828"/>
                  <a:pt x="95035" y="239828"/>
                  <a:pt x="115038" y="259061"/>
                </a:cubicBezTo>
                <a:lnTo>
                  <a:pt x="125706" y="247521"/>
                </a:lnTo>
                <a:cubicBezTo>
                  <a:pt x="125706" y="247521"/>
                  <a:pt x="125706" y="247521"/>
                  <a:pt x="107036" y="228288"/>
                </a:cubicBezTo>
                <a:cubicBezTo>
                  <a:pt x="103036" y="225723"/>
                  <a:pt x="97702" y="225723"/>
                  <a:pt x="95035" y="228288"/>
                </a:cubicBezTo>
                <a:close/>
                <a:moveTo>
                  <a:pt x="112090" y="212108"/>
                </a:moveTo>
                <a:cubicBezTo>
                  <a:pt x="108243" y="214672"/>
                  <a:pt x="108243" y="219801"/>
                  <a:pt x="112090" y="222366"/>
                </a:cubicBezTo>
                <a:cubicBezTo>
                  <a:pt x="112090" y="222366"/>
                  <a:pt x="112090" y="222366"/>
                  <a:pt x="131323" y="241599"/>
                </a:cubicBezTo>
                <a:lnTo>
                  <a:pt x="141581" y="230059"/>
                </a:lnTo>
                <a:cubicBezTo>
                  <a:pt x="141581" y="230059"/>
                  <a:pt x="141581" y="230059"/>
                  <a:pt x="122348" y="212108"/>
                </a:cubicBezTo>
                <a:cubicBezTo>
                  <a:pt x="119783" y="208261"/>
                  <a:pt x="114654" y="208261"/>
                  <a:pt x="112090" y="212108"/>
                </a:cubicBezTo>
                <a:close/>
                <a:moveTo>
                  <a:pt x="98106" y="163811"/>
                </a:moveTo>
                <a:cubicBezTo>
                  <a:pt x="98106" y="163811"/>
                  <a:pt x="98106" y="163811"/>
                  <a:pt x="105836" y="172845"/>
                </a:cubicBezTo>
                <a:cubicBezTo>
                  <a:pt x="105836" y="172845"/>
                  <a:pt x="105836" y="172845"/>
                  <a:pt x="156077" y="221891"/>
                </a:cubicBezTo>
                <a:cubicBezTo>
                  <a:pt x="156077" y="221891"/>
                  <a:pt x="156077" y="221891"/>
                  <a:pt x="163806" y="230925"/>
                </a:cubicBezTo>
                <a:cubicBezTo>
                  <a:pt x="163806" y="230925"/>
                  <a:pt x="163806" y="230925"/>
                  <a:pt x="77495" y="317399"/>
                </a:cubicBezTo>
                <a:cubicBezTo>
                  <a:pt x="73630" y="322561"/>
                  <a:pt x="65901" y="322561"/>
                  <a:pt x="60748" y="317399"/>
                </a:cubicBezTo>
                <a:cubicBezTo>
                  <a:pt x="60748" y="317399"/>
                  <a:pt x="60748" y="317399"/>
                  <a:pt x="10507" y="267063"/>
                </a:cubicBezTo>
                <a:cubicBezTo>
                  <a:pt x="6643" y="263191"/>
                  <a:pt x="6643" y="255447"/>
                  <a:pt x="10507" y="250285"/>
                </a:cubicBezTo>
                <a:cubicBezTo>
                  <a:pt x="10507" y="250285"/>
                  <a:pt x="10507" y="250285"/>
                  <a:pt x="98106" y="163811"/>
                </a:cubicBezTo>
                <a:close/>
                <a:moveTo>
                  <a:pt x="206080" y="115598"/>
                </a:moveTo>
                <a:cubicBezTo>
                  <a:pt x="204787" y="116891"/>
                  <a:pt x="203493" y="119478"/>
                  <a:pt x="203493" y="120772"/>
                </a:cubicBezTo>
                <a:cubicBezTo>
                  <a:pt x="203493" y="123359"/>
                  <a:pt x="204787" y="125946"/>
                  <a:pt x="206080" y="127239"/>
                </a:cubicBezTo>
                <a:cubicBezTo>
                  <a:pt x="206080" y="127239"/>
                  <a:pt x="206080" y="127239"/>
                  <a:pt x="226777" y="147936"/>
                </a:cubicBezTo>
                <a:cubicBezTo>
                  <a:pt x="226777" y="147936"/>
                  <a:pt x="226777" y="147936"/>
                  <a:pt x="238418" y="136294"/>
                </a:cubicBezTo>
                <a:cubicBezTo>
                  <a:pt x="238418" y="136294"/>
                  <a:pt x="238418" y="136294"/>
                  <a:pt x="217722" y="115598"/>
                </a:cubicBezTo>
                <a:cubicBezTo>
                  <a:pt x="215135" y="113011"/>
                  <a:pt x="209961" y="113011"/>
                  <a:pt x="206080" y="115598"/>
                </a:cubicBezTo>
                <a:close/>
                <a:moveTo>
                  <a:pt x="213728" y="80676"/>
                </a:moveTo>
                <a:cubicBezTo>
                  <a:pt x="209843" y="84561"/>
                  <a:pt x="209843" y="89741"/>
                  <a:pt x="213728" y="92332"/>
                </a:cubicBezTo>
                <a:cubicBezTo>
                  <a:pt x="213728" y="92332"/>
                  <a:pt x="213728" y="92332"/>
                  <a:pt x="248696" y="127299"/>
                </a:cubicBezTo>
                <a:cubicBezTo>
                  <a:pt x="248696" y="127299"/>
                  <a:pt x="248696" y="127299"/>
                  <a:pt x="259056" y="116938"/>
                </a:cubicBezTo>
                <a:cubicBezTo>
                  <a:pt x="259056" y="116938"/>
                  <a:pt x="259056" y="116938"/>
                  <a:pt x="224089" y="80676"/>
                </a:cubicBezTo>
                <a:cubicBezTo>
                  <a:pt x="221499" y="78086"/>
                  <a:pt x="216319" y="78086"/>
                  <a:pt x="213728" y="80676"/>
                </a:cubicBezTo>
                <a:close/>
                <a:moveTo>
                  <a:pt x="244180" y="77235"/>
                </a:moveTo>
                <a:cubicBezTo>
                  <a:pt x="241593" y="79843"/>
                  <a:pt x="241593" y="85059"/>
                  <a:pt x="244180" y="88971"/>
                </a:cubicBezTo>
                <a:cubicBezTo>
                  <a:pt x="244180" y="88971"/>
                  <a:pt x="244180" y="88971"/>
                  <a:pt x="264877" y="109836"/>
                </a:cubicBezTo>
                <a:cubicBezTo>
                  <a:pt x="264877" y="109836"/>
                  <a:pt x="264877" y="109836"/>
                  <a:pt x="276518" y="98099"/>
                </a:cubicBezTo>
                <a:cubicBezTo>
                  <a:pt x="276518" y="98099"/>
                  <a:pt x="276518" y="98099"/>
                  <a:pt x="255822" y="77235"/>
                </a:cubicBezTo>
                <a:cubicBezTo>
                  <a:pt x="253235" y="73323"/>
                  <a:pt x="248061" y="73323"/>
                  <a:pt x="244180" y="77235"/>
                </a:cubicBezTo>
                <a:close/>
                <a:moveTo>
                  <a:pt x="263208" y="59741"/>
                </a:moveTo>
                <a:cubicBezTo>
                  <a:pt x="260643" y="61035"/>
                  <a:pt x="260643" y="62328"/>
                  <a:pt x="260643" y="64915"/>
                </a:cubicBezTo>
                <a:cubicBezTo>
                  <a:pt x="260643" y="67502"/>
                  <a:pt x="260643" y="68796"/>
                  <a:pt x="263208" y="70089"/>
                </a:cubicBezTo>
                <a:cubicBezTo>
                  <a:pt x="263208" y="70089"/>
                  <a:pt x="263208" y="70089"/>
                  <a:pt x="283723" y="90786"/>
                </a:cubicBezTo>
                <a:cubicBezTo>
                  <a:pt x="283723" y="90786"/>
                  <a:pt x="283723" y="90786"/>
                  <a:pt x="293981" y="80438"/>
                </a:cubicBezTo>
                <a:cubicBezTo>
                  <a:pt x="293981" y="80438"/>
                  <a:pt x="293981" y="80438"/>
                  <a:pt x="273466" y="59741"/>
                </a:cubicBezTo>
                <a:cubicBezTo>
                  <a:pt x="270901" y="55861"/>
                  <a:pt x="265772" y="55861"/>
                  <a:pt x="263208" y="59741"/>
                </a:cubicBezTo>
                <a:close/>
                <a:moveTo>
                  <a:pt x="279105" y="42310"/>
                </a:moveTo>
                <a:cubicBezTo>
                  <a:pt x="276518" y="44918"/>
                  <a:pt x="276518" y="50134"/>
                  <a:pt x="279105" y="54046"/>
                </a:cubicBezTo>
                <a:cubicBezTo>
                  <a:pt x="279105" y="54046"/>
                  <a:pt x="279105" y="54046"/>
                  <a:pt x="299802" y="74911"/>
                </a:cubicBezTo>
                <a:cubicBezTo>
                  <a:pt x="299802" y="74911"/>
                  <a:pt x="299802" y="74911"/>
                  <a:pt x="311443" y="63174"/>
                </a:cubicBezTo>
                <a:cubicBezTo>
                  <a:pt x="311443" y="63174"/>
                  <a:pt x="311443" y="63174"/>
                  <a:pt x="290747" y="42310"/>
                </a:cubicBezTo>
                <a:cubicBezTo>
                  <a:pt x="288160" y="38398"/>
                  <a:pt x="282986" y="38398"/>
                  <a:pt x="279105" y="42310"/>
                </a:cubicBezTo>
                <a:close/>
                <a:moveTo>
                  <a:pt x="41567" y="17761"/>
                </a:moveTo>
                <a:lnTo>
                  <a:pt x="14580" y="44748"/>
                </a:lnTo>
                <a:lnTo>
                  <a:pt x="46330" y="74911"/>
                </a:lnTo>
                <a:lnTo>
                  <a:pt x="71730" y="47923"/>
                </a:lnTo>
                <a:close/>
                <a:moveTo>
                  <a:pt x="41437" y="3185"/>
                </a:moveTo>
                <a:cubicBezTo>
                  <a:pt x="44998" y="3185"/>
                  <a:pt x="48559" y="4484"/>
                  <a:pt x="51796" y="7081"/>
                </a:cubicBezTo>
                <a:cubicBezTo>
                  <a:pt x="51796" y="7081"/>
                  <a:pt x="51796" y="7081"/>
                  <a:pt x="217544" y="173336"/>
                </a:cubicBezTo>
                <a:cubicBezTo>
                  <a:pt x="217544" y="173336"/>
                  <a:pt x="217544" y="173336"/>
                  <a:pt x="293943" y="251268"/>
                </a:cubicBezTo>
                <a:cubicBezTo>
                  <a:pt x="295238" y="252567"/>
                  <a:pt x="297828" y="255165"/>
                  <a:pt x="327610" y="320108"/>
                </a:cubicBezTo>
                <a:cubicBezTo>
                  <a:pt x="328905" y="322706"/>
                  <a:pt x="327610" y="325304"/>
                  <a:pt x="326315" y="327902"/>
                </a:cubicBezTo>
                <a:cubicBezTo>
                  <a:pt x="323726" y="329200"/>
                  <a:pt x="321136" y="330499"/>
                  <a:pt x="318546" y="329200"/>
                </a:cubicBezTo>
                <a:cubicBezTo>
                  <a:pt x="251211" y="301924"/>
                  <a:pt x="248621" y="299326"/>
                  <a:pt x="247326" y="298028"/>
                </a:cubicBezTo>
                <a:cubicBezTo>
                  <a:pt x="247326" y="298028"/>
                  <a:pt x="247326" y="298028"/>
                  <a:pt x="164453" y="214900"/>
                </a:cubicBezTo>
                <a:cubicBezTo>
                  <a:pt x="164453" y="214900"/>
                  <a:pt x="164453" y="214900"/>
                  <a:pt x="3884" y="53840"/>
                </a:cubicBezTo>
                <a:cubicBezTo>
                  <a:pt x="-1295" y="48645"/>
                  <a:pt x="-1295" y="39553"/>
                  <a:pt x="3884" y="34357"/>
                </a:cubicBezTo>
                <a:cubicBezTo>
                  <a:pt x="3884" y="34357"/>
                  <a:pt x="3884" y="34357"/>
                  <a:pt x="31077" y="7081"/>
                </a:cubicBezTo>
                <a:cubicBezTo>
                  <a:pt x="34315" y="4484"/>
                  <a:pt x="37876" y="3185"/>
                  <a:pt x="41437" y="3185"/>
                </a:cubicBezTo>
                <a:close/>
                <a:moveTo>
                  <a:pt x="266012" y="0"/>
                </a:moveTo>
                <a:cubicBezTo>
                  <a:pt x="269068" y="0"/>
                  <a:pt x="272285" y="1289"/>
                  <a:pt x="274859" y="3867"/>
                </a:cubicBezTo>
                <a:cubicBezTo>
                  <a:pt x="274859" y="3867"/>
                  <a:pt x="274859" y="3867"/>
                  <a:pt x="325046" y="52853"/>
                </a:cubicBezTo>
                <a:cubicBezTo>
                  <a:pt x="328906" y="58009"/>
                  <a:pt x="328906" y="65744"/>
                  <a:pt x="325046" y="70900"/>
                </a:cubicBezTo>
                <a:cubicBezTo>
                  <a:pt x="325046" y="70900"/>
                  <a:pt x="325046" y="70900"/>
                  <a:pt x="225959" y="170161"/>
                </a:cubicBezTo>
                <a:cubicBezTo>
                  <a:pt x="225959" y="170161"/>
                  <a:pt x="225959" y="170161"/>
                  <a:pt x="218238" y="161137"/>
                </a:cubicBezTo>
                <a:cubicBezTo>
                  <a:pt x="218238" y="161137"/>
                  <a:pt x="218238" y="161137"/>
                  <a:pt x="216951" y="161137"/>
                </a:cubicBezTo>
                <a:cubicBezTo>
                  <a:pt x="216951" y="161137"/>
                  <a:pt x="216951" y="161137"/>
                  <a:pt x="168051" y="110862"/>
                </a:cubicBezTo>
                <a:cubicBezTo>
                  <a:pt x="168051" y="110862"/>
                  <a:pt x="168051" y="110862"/>
                  <a:pt x="159043" y="103128"/>
                </a:cubicBezTo>
                <a:cubicBezTo>
                  <a:pt x="159043" y="103128"/>
                  <a:pt x="159043" y="103128"/>
                  <a:pt x="258130" y="3867"/>
                </a:cubicBezTo>
                <a:cubicBezTo>
                  <a:pt x="260060" y="1289"/>
                  <a:pt x="262956" y="0"/>
                  <a:pt x="2660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mtClean="0"/>
              <a:t> </a:t>
            </a:r>
            <a:endParaRPr lang="zh-CN" altLang="en-US"/>
          </a:p>
        </p:txBody>
      </p:sp>
      <p:sp>
        <p:nvSpPr>
          <p:cNvPr id="53" name="Freeform 145">
            <a:extLst>
              <a:ext uri="{FF2B5EF4-FFF2-40B4-BE49-F238E27FC236}">
                <a16:creationId xmlns="" xmlns:a16="http://schemas.microsoft.com/office/drawing/2014/main" id="{9986BAC4-0AEE-455A-937C-A1D46F57C386}"/>
              </a:ext>
            </a:extLst>
          </p:cNvPr>
          <p:cNvSpPr>
            <a:spLocks/>
          </p:cNvSpPr>
          <p:nvPr/>
        </p:nvSpPr>
        <p:spPr bwMode="auto">
          <a:xfrm rot="935833">
            <a:off x="549129" y="-1048818"/>
            <a:ext cx="11915616" cy="4380553"/>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sp>
        <p:nvSpPr>
          <p:cNvPr id="2" name="TextBox 1"/>
          <p:cNvSpPr txBox="1"/>
          <p:nvPr/>
        </p:nvSpPr>
        <p:spPr>
          <a:xfrm>
            <a:off x="1741465" y="679793"/>
            <a:ext cx="8610855" cy="1200329"/>
          </a:xfrm>
          <a:prstGeom prst="rect">
            <a:avLst/>
          </a:prstGeom>
          <a:noFill/>
        </p:spPr>
        <p:txBody>
          <a:bodyPr wrap="square" rtlCol="0">
            <a:spAutoFit/>
          </a:bodyPr>
          <a:lstStyle/>
          <a:p>
            <a:pPr algn="ctr"/>
            <a:r>
              <a:rPr lang="en-US" sz="3600" b="1" dirty="0" smtClean="0">
                <a:solidFill>
                  <a:srgbClr val="FF0000"/>
                </a:solidFill>
                <a:latin typeface="UTM Azuki" panose="02040603050506020204" pitchFamily="18" charset="0"/>
              </a:rPr>
              <a:t>CHÚC CÁC EM SỨC KHỎE VÀ HỌC TẬP TỐT!</a:t>
            </a:r>
            <a:endParaRPr lang="en-US" sz="3600" b="1" dirty="0">
              <a:solidFill>
                <a:srgbClr val="FF0000"/>
              </a:solidFill>
              <a:latin typeface="UTM Azuki" panose="02040603050506020204" pitchFamily="18" charset="0"/>
            </a:endParaRPr>
          </a:p>
        </p:txBody>
      </p:sp>
      <p:sp>
        <p:nvSpPr>
          <p:cNvPr id="3" name="TextBox 2"/>
          <p:cNvSpPr txBox="1"/>
          <p:nvPr/>
        </p:nvSpPr>
        <p:spPr>
          <a:xfrm>
            <a:off x="862691" y="2936612"/>
            <a:ext cx="3453722" cy="1200329"/>
          </a:xfrm>
          <a:prstGeom prst="rect">
            <a:avLst/>
          </a:prstGeom>
          <a:noFill/>
        </p:spPr>
        <p:txBody>
          <a:bodyPr wrap="square" rtlCol="0">
            <a:spAutoFit/>
          </a:bodyPr>
          <a:lstStyle/>
          <a:p>
            <a:r>
              <a:rPr lang="en-US" sz="7200" b="1" dirty="0" smtClean="0">
                <a:latin typeface="UVN Dzung Dakao" panose="00000400000000000000" pitchFamily="2" charset="0"/>
              </a:rPr>
              <a:t>CHÀO</a:t>
            </a:r>
            <a:endParaRPr lang="en-US" sz="7200" b="1" dirty="0">
              <a:latin typeface="UVN Dzung Dakao" panose="00000400000000000000" pitchFamily="2" charset="0"/>
            </a:endParaRPr>
          </a:p>
        </p:txBody>
      </p:sp>
      <p:sp>
        <p:nvSpPr>
          <p:cNvPr id="26" name="TextBox 25"/>
          <p:cNvSpPr txBox="1"/>
          <p:nvPr/>
        </p:nvSpPr>
        <p:spPr>
          <a:xfrm>
            <a:off x="4927752" y="2629394"/>
            <a:ext cx="2872766" cy="1200329"/>
          </a:xfrm>
          <a:prstGeom prst="rect">
            <a:avLst/>
          </a:prstGeom>
          <a:noFill/>
        </p:spPr>
        <p:txBody>
          <a:bodyPr wrap="square" rtlCol="0">
            <a:spAutoFit/>
          </a:bodyPr>
          <a:lstStyle/>
          <a:p>
            <a:r>
              <a:rPr lang="en-US" sz="7200" b="1" dirty="0" smtClean="0">
                <a:latin typeface="UVN Dzung Dakao" panose="00000400000000000000" pitchFamily="2" charset="0"/>
              </a:rPr>
              <a:t>TẠM</a:t>
            </a:r>
            <a:endParaRPr lang="en-US" sz="7200" b="1" dirty="0">
              <a:latin typeface="UVN Dzung Dakao" panose="00000400000000000000" pitchFamily="2" charset="0"/>
            </a:endParaRPr>
          </a:p>
        </p:txBody>
      </p:sp>
      <p:sp>
        <p:nvSpPr>
          <p:cNvPr id="27" name="TextBox 26"/>
          <p:cNvSpPr txBox="1"/>
          <p:nvPr/>
        </p:nvSpPr>
        <p:spPr>
          <a:xfrm>
            <a:off x="8369021" y="2570850"/>
            <a:ext cx="2872766" cy="1200329"/>
          </a:xfrm>
          <a:prstGeom prst="rect">
            <a:avLst/>
          </a:prstGeom>
          <a:noFill/>
        </p:spPr>
        <p:txBody>
          <a:bodyPr wrap="square" rtlCol="0">
            <a:spAutoFit/>
          </a:bodyPr>
          <a:lstStyle/>
          <a:p>
            <a:r>
              <a:rPr lang="en-US" sz="7200" b="1" dirty="0" smtClean="0">
                <a:latin typeface="UVN Dzung Dakao" panose="00000400000000000000" pitchFamily="2" charset="0"/>
              </a:rPr>
              <a:t>BIỆT!</a:t>
            </a:r>
            <a:endParaRPr lang="en-US" sz="7200" b="1" dirty="0">
              <a:latin typeface="UVN Dzung Dakao" panose="00000400000000000000" pitchFamily="2" charset="0"/>
            </a:endParaRPr>
          </a:p>
        </p:txBody>
      </p:sp>
    </p:spTree>
    <p:custDataLst>
      <p:tags r:id="rId1"/>
    </p:custDataLst>
    <p:extLst>
      <p:ext uri="{BB962C8B-B14F-4D97-AF65-F5344CB8AC3E}">
        <p14:creationId xmlns:p14="http://schemas.microsoft.com/office/powerpoint/2010/main" val="2390048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0964 0.29375 L 2.08333E-7 -0.07222 " pathEditMode="relative" rAng="0" ptsTypes="AA">
                                      <p:cBhvr>
                                        <p:cTn id="11" dur="250" accel="50000" decel="50000" autoRev="1" fill="hold">
                                          <p:stCondLst>
                                            <p:cond delay="0"/>
                                          </p:stCondLst>
                                        </p:cTn>
                                        <p:tgtEl>
                                          <p:spTgt spid="3"/>
                                        </p:tgtEl>
                                        <p:attrNameLst>
                                          <p:attrName>ppt_x</p:attrName>
                                          <p:attrName>ppt_y</p:attrName>
                                        </p:attrNameLst>
                                      </p:cBhvr>
                                      <p:rCtr x="-482" y="-18310"/>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par>
                                <p:cTn id="16" presetID="34" presetClass="emph" presetSubtype="0" fill="hold" grpId="0" nodeType="withEffect">
                                  <p:stCondLst>
                                    <p:cond delay="0"/>
                                  </p:stCondLst>
                                  <p:iterate type="lt">
                                    <p:tmPct val="10000"/>
                                  </p:iterate>
                                  <p:childTnLst>
                                    <p:animMotion origin="layout" path="M -0.00717 0.25371 L 4.79167E-6 -0.07222 " pathEditMode="relative" rAng="0" ptsTypes="AA">
                                      <p:cBhvr>
                                        <p:cTn id="17" dur="300" accel="50000" decel="50000" autoRev="1" fill="hold">
                                          <p:stCondLst>
                                            <p:cond delay="0"/>
                                          </p:stCondLst>
                                        </p:cTn>
                                        <p:tgtEl>
                                          <p:spTgt spid="26"/>
                                        </p:tgtEl>
                                        <p:attrNameLst>
                                          <p:attrName>ppt_x</p:attrName>
                                          <p:attrName>ppt_y</p:attrName>
                                        </p:attrNameLst>
                                      </p:cBhvr>
                                      <p:rCtr x="352" y="-16296"/>
                                    </p:animMotion>
                                    <p:animRot by="1500000">
                                      <p:cBhvr>
                                        <p:cTn id="18" dur="150" fill="hold">
                                          <p:stCondLst>
                                            <p:cond delay="0"/>
                                          </p:stCondLst>
                                        </p:cTn>
                                        <p:tgtEl>
                                          <p:spTgt spid="26"/>
                                        </p:tgtEl>
                                        <p:attrNameLst>
                                          <p:attrName>r</p:attrName>
                                        </p:attrNameLst>
                                      </p:cBhvr>
                                    </p:animRot>
                                    <p:animRot by="-1500000">
                                      <p:cBhvr>
                                        <p:cTn id="19" dur="150" fill="hold">
                                          <p:stCondLst>
                                            <p:cond delay="150"/>
                                          </p:stCondLst>
                                        </p:cTn>
                                        <p:tgtEl>
                                          <p:spTgt spid="26"/>
                                        </p:tgtEl>
                                        <p:attrNameLst>
                                          <p:attrName>r</p:attrName>
                                        </p:attrNameLst>
                                      </p:cBhvr>
                                    </p:animRot>
                                    <p:animRot by="-1500000">
                                      <p:cBhvr>
                                        <p:cTn id="20" dur="150" fill="hold">
                                          <p:stCondLst>
                                            <p:cond delay="300"/>
                                          </p:stCondLst>
                                        </p:cTn>
                                        <p:tgtEl>
                                          <p:spTgt spid="26"/>
                                        </p:tgtEl>
                                        <p:attrNameLst>
                                          <p:attrName>r</p:attrName>
                                        </p:attrNameLst>
                                      </p:cBhvr>
                                    </p:animRot>
                                    <p:animRot by="1500000">
                                      <p:cBhvr>
                                        <p:cTn id="21" dur="150" fill="hold">
                                          <p:stCondLst>
                                            <p:cond delay="450"/>
                                          </p:stCondLst>
                                        </p:cTn>
                                        <p:tgtEl>
                                          <p:spTgt spid="26"/>
                                        </p:tgtEl>
                                        <p:attrNameLst>
                                          <p:attrName>r</p:attrName>
                                        </p:attrNameLst>
                                      </p:cBhvr>
                                    </p:animRot>
                                  </p:childTnLst>
                                </p:cTn>
                              </p:par>
                              <p:par>
                                <p:cTn id="22" presetID="34" presetClass="emph" presetSubtype="0" fill="hold" grpId="0" nodeType="withEffect">
                                  <p:stCondLst>
                                    <p:cond delay="0"/>
                                  </p:stCondLst>
                                  <p:iterate type="lt">
                                    <p:tmPct val="10000"/>
                                  </p:iterate>
                                  <p:childTnLst>
                                    <p:animMotion origin="layout" path="M -0.01211 0.22963 L 3.33333E-6 -0.07222 " pathEditMode="relative" rAng="0" ptsTypes="AA">
                                      <p:cBhvr>
                                        <p:cTn id="23" dur="350" accel="50000" decel="50000" autoRev="1" fill="hold">
                                          <p:stCondLst>
                                            <p:cond delay="0"/>
                                          </p:stCondLst>
                                        </p:cTn>
                                        <p:tgtEl>
                                          <p:spTgt spid="27"/>
                                        </p:tgtEl>
                                        <p:attrNameLst>
                                          <p:attrName>ppt_x</p:attrName>
                                          <p:attrName>ppt_y</p:attrName>
                                        </p:attrNameLst>
                                      </p:cBhvr>
                                      <p:rCtr x="599" y="-15093"/>
                                    </p:animMotion>
                                    <p:animRot by="1500000">
                                      <p:cBhvr>
                                        <p:cTn id="24" dur="175" fill="hold">
                                          <p:stCondLst>
                                            <p:cond delay="0"/>
                                          </p:stCondLst>
                                        </p:cTn>
                                        <p:tgtEl>
                                          <p:spTgt spid="27"/>
                                        </p:tgtEl>
                                        <p:attrNameLst>
                                          <p:attrName>r</p:attrName>
                                        </p:attrNameLst>
                                      </p:cBhvr>
                                    </p:animRot>
                                    <p:animRot by="-1500000">
                                      <p:cBhvr>
                                        <p:cTn id="25" dur="175" fill="hold">
                                          <p:stCondLst>
                                            <p:cond delay="175"/>
                                          </p:stCondLst>
                                        </p:cTn>
                                        <p:tgtEl>
                                          <p:spTgt spid="27"/>
                                        </p:tgtEl>
                                        <p:attrNameLst>
                                          <p:attrName>r</p:attrName>
                                        </p:attrNameLst>
                                      </p:cBhvr>
                                    </p:animRot>
                                    <p:animRot by="-1500000">
                                      <p:cBhvr>
                                        <p:cTn id="26" dur="175" fill="hold">
                                          <p:stCondLst>
                                            <p:cond delay="350"/>
                                          </p:stCondLst>
                                        </p:cTn>
                                        <p:tgtEl>
                                          <p:spTgt spid="27"/>
                                        </p:tgtEl>
                                        <p:attrNameLst>
                                          <p:attrName>r</p:attrName>
                                        </p:attrNameLst>
                                      </p:cBhvr>
                                    </p:animRot>
                                    <p:animRot by="1500000">
                                      <p:cBhvr>
                                        <p:cTn id="27" dur="175" fill="hold">
                                          <p:stCondLst>
                                            <p:cond delay="52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MH_Other_1">
            <a:extLst>
              <a:ext uri="{FF2B5EF4-FFF2-40B4-BE49-F238E27FC236}">
                <a16:creationId xmlns="" xmlns:a16="http://schemas.microsoft.com/office/drawing/2014/main" id="{4864D2D9-A242-4FBD-8B04-CC8D628DC9EA}"/>
              </a:ext>
            </a:extLst>
          </p:cNvPr>
          <p:cNvSpPr/>
          <p:nvPr>
            <p:custDataLst>
              <p:tags r:id="rId2"/>
            </p:custDataLst>
          </p:nvPr>
        </p:nvSpPr>
        <p:spPr>
          <a:xfrm>
            <a:off x="2262189" y="3067051"/>
            <a:ext cx="7705725" cy="1152525"/>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6771"/>
              <a:gd name="connsiteX1" fmla="*/ 1229193 w 9084039"/>
              <a:gd name="connsiteY1" fmla="*/ 7470 h 1296771"/>
              <a:gd name="connsiteX2" fmla="*/ 2248524 w 9084039"/>
              <a:gd name="connsiteY2" fmla="*/ 1146723 h 1296771"/>
              <a:gd name="connsiteX3" fmla="*/ 3777521 w 9084039"/>
              <a:gd name="connsiteY3" fmla="*/ 97411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9012"/>
              <a:gd name="connsiteX1" fmla="*/ 1229193 w 9084039"/>
              <a:gd name="connsiteY1" fmla="*/ 7470 h 1299012"/>
              <a:gd name="connsiteX2" fmla="*/ 2248524 w 9084039"/>
              <a:gd name="connsiteY2" fmla="*/ 1146723 h 1299012"/>
              <a:gd name="connsiteX3" fmla="*/ 3777521 w 9084039"/>
              <a:gd name="connsiteY3" fmla="*/ 97411 h 1299012"/>
              <a:gd name="connsiteX4" fmla="*/ 4901783 w 9084039"/>
              <a:gd name="connsiteY4" fmla="*/ 1176703 h 1299012"/>
              <a:gd name="connsiteX5" fmla="*/ 6310859 w 9084039"/>
              <a:gd name="connsiteY5" fmla="*/ 172362 h 1299012"/>
              <a:gd name="connsiteX6" fmla="*/ 7480091 w 9084039"/>
              <a:gd name="connsiteY6" fmla="*/ 1296625 h 1299012"/>
              <a:gd name="connsiteX7" fmla="*/ 8439462 w 9084039"/>
              <a:gd name="connsiteY7" fmla="*/ 487156 h 1299012"/>
              <a:gd name="connsiteX8" fmla="*/ 9084039 w 9084039"/>
              <a:gd name="connsiteY8" fmla="*/ 1101752 h 1299012"/>
              <a:gd name="connsiteX0" fmla="*/ 0 w 9084039"/>
              <a:gd name="connsiteY0" fmla="*/ 741988 h 1296642"/>
              <a:gd name="connsiteX1" fmla="*/ 1229193 w 9084039"/>
              <a:gd name="connsiteY1" fmla="*/ 7470 h 1296642"/>
              <a:gd name="connsiteX2" fmla="*/ 2248524 w 9084039"/>
              <a:gd name="connsiteY2" fmla="*/ 1146723 h 1296642"/>
              <a:gd name="connsiteX3" fmla="*/ 3777521 w 9084039"/>
              <a:gd name="connsiteY3" fmla="*/ 97411 h 1296642"/>
              <a:gd name="connsiteX4" fmla="*/ 4901783 w 9084039"/>
              <a:gd name="connsiteY4" fmla="*/ 1176703 h 1296642"/>
              <a:gd name="connsiteX5" fmla="*/ 6310859 w 9084039"/>
              <a:gd name="connsiteY5" fmla="*/ 172362 h 1296642"/>
              <a:gd name="connsiteX6" fmla="*/ 7480091 w 9084039"/>
              <a:gd name="connsiteY6" fmla="*/ 1296625 h 1296642"/>
              <a:gd name="connsiteX7" fmla="*/ 8439462 w 9084039"/>
              <a:gd name="connsiteY7" fmla="*/ 202343 h 1296642"/>
              <a:gd name="connsiteX8" fmla="*/ 9084039 w 9084039"/>
              <a:gd name="connsiteY8" fmla="*/ 1101752 h 1296642"/>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139251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8484432"/>
              <a:gd name="connsiteY0" fmla="*/ 1169250 h 1289189"/>
              <a:gd name="connsiteX1" fmla="*/ 1139251 w 8484432"/>
              <a:gd name="connsiteY1" fmla="*/ 17 h 1289189"/>
              <a:gd name="connsiteX2" fmla="*/ 2293494 w 8484432"/>
              <a:gd name="connsiteY2" fmla="*/ 1139270 h 1289189"/>
              <a:gd name="connsiteX3" fmla="*/ 3822491 w 8484432"/>
              <a:gd name="connsiteY3" fmla="*/ 89958 h 1289189"/>
              <a:gd name="connsiteX4" fmla="*/ 4946753 w 8484432"/>
              <a:gd name="connsiteY4" fmla="*/ 1169250 h 1289189"/>
              <a:gd name="connsiteX5" fmla="*/ 6355829 w 8484432"/>
              <a:gd name="connsiteY5" fmla="*/ 164909 h 1289189"/>
              <a:gd name="connsiteX6" fmla="*/ 7525061 w 8484432"/>
              <a:gd name="connsiteY6" fmla="*/ 1289172 h 1289189"/>
              <a:gd name="connsiteX7" fmla="*/ 8484432 w 8484432"/>
              <a:gd name="connsiteY7" fmla="*/ 194890 h 1289189"/>
              <a:gd name="connsiteX0" fmla="*/ 0 w 8484432"/>
              <a:gd name="connsiteY0" fmla="*/ 1169250 h 1306829"/>
              <a:gd name="connsiteX1" fmla="*/ 1139251 w 8484432"/>
              <a:gd name="connsiteY1" fmla="*/ 17 h 1306829"/>
              <a:gd name="connsiteX2" fmla="*/ 2293494 w 8484432"/>
              <a:gd name="connsiteY2" fmla="*/ 1139270 h 1306829"/>
              <a:gd name="connsiteX3" fmla="*/ 3822491 w 8484432"/>
              <a:gd name="connsiteY3" fmla="*/ 89958 h 1306829"/>
              <a:gd name="connsiteX4" fmla="*/ 4946753 w 8484432"/>
              <a:gd name="connsiteY4" fmla="*/ 1169250 h 1306829"/>
              <a:gd name="connsiteX5" fmla="*/ 6355829 w 8484432"/>
              <a:gd name="connsiteY5" fmla="*/ 164909 h 1306829"/>
              <a:gd name="connsiteX6" fmla="*/ 7525061 w 8484432"/>
              <a:gd name="connsiteY6" fmla="*/ 1289172 h 1306829"/>
              <a:gd name="connsiteX7" fmla="*/ 8010853 w 8484432"/>
              <a:gd name="connsiteY7" fmla="*/ 806959 h 1306829"/>
              <a:gd name="connsiteX8" fmla="*/ 8484432 w 8484432"/>
              <a:gd name="connsiteY8" fmla="*/ 194890 h 1306829"/>
              <a:gd name="connsiteX0" fmla="*/ 0 w 8010853"/>
              <a:gd name="connsiteY0" fmla="*/ 1169250 h 1306829"/>
              <a:gd name="connsiteX1" fmla="*/ 1139251 w 8010853"/>
              <a:gd name="connsiteY1" fmla="*/ 17 h 1306829"/>
              <a:gd name="connsiteX2" fmla="*/ 2293494 w 8010853"/>
              <a:gd name="connsiteY2" fmla="*/ 1139270 h 1306829"/>
              <a:gd name="connsiteX3" fmla="*/ 3822491 w 8010853"/>
              <a:gd name="connsiteY3" fmla="*/ 89958 h 1306829"/>
              <a:gd name="connsiteX4" fmla="*/ 4946753 w 8010853"/>
              <a:gd name="connsiteY4" fmla="*/ 1169250 h 1306829"/>
              <a:gd name="connsiteX5" fmla="*/ 6355829 w 8010853"/>
              <a:gd name="connsiteY5" fmla="*/ 164909 h 1306829"/>
              <a:gd name="connsiteX6" fmla="*/ 7525061 w 8010853"/>
              <a:gd name="connsiteY6" fmla="*/ 1289172 h 1306829"/>
              <a:gd name="connsiteX7" fmla="*/ 8010853 w 8010853"/>
              <a:gd name="connsiteY7" fmla="*/ 806959 h 13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76200" cap="flat" cmpd="sng" algn="ctr">
            <a:solidFill>
              <a:schemeClr val="accent1"/>
            </a:solidFill>
            <a:prstDash val="solid"/>
          </a:ln>
          <a:effectLst/>
        </p:spPr>
        <p:txBody>
          <a:bodyPr anchor="ctr"/>
          <a:lstStyle/>
          <a:p>
            <a:pPr algn="ctr">
              <a:defRPr/>
            </a:pPr>
            <a:endParaRPr lang="en-US" b="1" kern="0">
              <a:solidFill>
                <a:srgbClr val="FFFFFF"/>
              </a:solidFill>
              <a:latin typeface="Calibri"/>
            </a:endParaRPr>
          </a:p>
        </p:txBody>
      </p:sp>
      <p:sp>
        <p:nvSpPr>
          <p:cNvPr id="36" name="MH_Other_2">
            <a:extLst>
              <a:ext uri="{FF2B5EF4-FFF2-40B4-BE49-F238E27FC236}">
                <a16:creationId xmlns="" xmlns:a16="http://schemas.microsoft.com/office/drawing/2014/main" id="{40D69B94-D883-43C0-81E0-BC46623FDC0D}"/>
              </a:ext>
            </a:extLst>
          </p:cNvPr>
          <p:cNvSpPr/>
          <p:nvPr>
            <p:custDataLst>
              <p:tags r:id="rId3"/>
            </p:custDataLst>
          </p:nvPr>
        </p:nvSpPr>
        <p:spPr>
          <a:xfrm>
            <a:off x="2262189" y="3576639"/>
            <a:ext cx="7705725" cy="1152525"/>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6771"/>
              <a:gd name="connsiteX1" fmla="*/ 1229193 w 9084039"/>
              <a:gd name="connsiteY1" fmla="*/ 7470 h 1296771"/>
              <a:gd name="connsiteX2" fmla="*/ 2248524 w 9084039"/>
              <a:gd name="connsiteY2" fmla="*/ 1146723 h 1296771"/>
              <a:gd name="connsiteX3" fmla="*/ 3777521 w 9084039"/>
              <a:gd name="connsiteY3" fmla="*/ 97411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 fmla="*/ 0 w 9084039"/>
              <a:gd name="connsiteY0" fmla="*/ 741988 h 1299012"/>
              <a:gd name="connsiteX1" fmla="*/ 1229193 w 9084039"/>
              <a:gd name="connsiteY1" fmla="*/ 7470 h 1299012"/>
              <a:gd name="connsiteX2" fmla="*/ 2248524 w 9084039"/>
              <a:gd name="connsiteY2" fmla="*/ 1146723 h 1299012"/>
              <a:gd name="connsiteX3" fmla="*/ 3777521 w 9084039"/>
              <a:gd name="connsiteY3" fmla="*/ 97411 h 1299012"/>
              <a:gd name="connsiteX4" fmla="*/ 4901783 w 9084039"/>
              <a:gd name="connsiteY4" fmla="*/ 1176703 h 1299012"/>
              <a:gd name="connsiteX5" fmla="*/ 6310859 w 9084039"/>
              <a:gd name="connsiteY5" fmla="*/ 172362 h 1299012"/>
              <a:gd name="connsiteX6" fmla="*/ 7480091 w 9084039"/>
              <a:gd name="connsiteY6" fmla="*/ 1296625 h 1299012"/>
              <a:gd name="connsiteX7" fmla="*/ 8439462 w 9084039"/>
              <a:gd name="connsiteY7" fmla="*/ 487156 h 1299012"/>
              <a:gd name="connsiteX8" fmla="*/ 9084039 w 9084039"/>
              <a:gd name="connsiteY8" fmla="*/ 1101752 h 1299012"/>
              <a:gd name="connsiteX0" fmla="*/ 0 w 9084039"/>
              <a:gd name="connsiteY0" fmla="*/ 741988 h 1296642"/>
              <a:gd name="connsiteX1" fmla="*/ 1229193 w 9084039"/>
              <a:gd name="connsiteY1" fmla="*/ 7470 h 1296642"/>
              <a:gd name="connsiteX2" fmla="*/ 2248524 w 9084039"/>
              <a:gd name="connsiteY2" fmla="*/ 1146723 h 1296642"/>
              <a:gd name="connsiteX3" fmla="*/ 3777521 w 9084039"/>
              <a:gd name="connsiteY3" fmla="*/ 97411 h 1296642"/>
              <a:gd name="connsiteX4" fmla="*/ 4901783 w 9084039"/>
              <a:gd name="connsiteY4" fmla="*/ 1176703 h 1296642"/>
              <a:gd name="connsiteX5" fmla="*/ 6310859 w 9084039"/>
              <a:gd name="connsiteY5" fmla="*/ 172362 h 1296642"/>
              <a:gd name="connsiteX6" fmla="*/ 7480091 w 9084039"/>
              <a:gd name="connsiteY6" fmla="*/ 1296625 h 1296642"/>
              <a:gd name="connsiteX7" fmla="*/ 8439462 w 9084039"/>
              <a:gd name="connsiteY7" fmla="*/ 202343 h 1296642"/>
              <a:gd name="connsiteX8" fmla="*/ 9084039 w 9084039"/>
              <a:gd name="connsiteY8" fmla="*/ 1101752 h 1296642"/>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274163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9129009"/>
              <a:gd name="connsiteY0" fmla="*/ 1169250 h 1289189"/>
              <a:gd name="connsiteX1" fmla="*/ 1139251 w 9129009"/>
              <a:gd name="connsiteY1" fmla="*/ 17 h 1289189"/>
              <a:gd name="connsiteX2" fmla="*/ 2293494 w 9129009"/>
              <a:gd name="connsiteY2" fmla="*/ 1139270 h 1289189"/>
              <a:gd name="connsiteX3" fmla="*/ 3822491 w 9129009"/>
              <a:gd name="connsiteY3" fmla="*/ 89958 h 1289189"/>
              <a:gd name="connsiteX4" fmla="*/ 4946753 w 9129009"/>
              <a:gd name="connsiteY4" fmla="*/ 1169250 h 1289189"/>
              <a:gd name="connsiteX5" fmla="*/ 6355829 w 9129009"/>
              <a:gd name="connsiteY5" fmla="*/ 164909 h 1289189"/>
              <a:gd name="connsiteX6" fmla="*/ 7525061 w 9129009"/>
              <a:gd name="connsiteY6" fmla="*/ 1289172 h 1289189"/>
              <a:gd name="connsiteX7" fmla="*/ 8484432 w 9129009"/>
              <a:gd name="connsiteY7" fmla="*/ 194890 h 1289189"/>
              <a:gd name="connsiteX8" fmla="*/ 9129009 w 9129009"/>
              <a:gd name="connsiteY8" fmla="*/ 1094299 h 1289189"/>
              <a:gd name="connsiteX0" fmla="*/ 0 w 8484432"/>
              <a:gd name="connsiteY0" fmla="*/ 1169250 h 1289189"/>
              <a:gd name="connsiteX1" fmla="*/ 1139251 w 8484432"/>
              <a:gd name="connsiteY1" fmla="*/ 17 h 1289189"/>
              <a:gd name="connsiteX2" fmla="*/ 2293494 w 8484432"/>
              <a:gd name="connsiteY2" fmla="*/ 1139270 h 1289189"/>
              <a:gd name="connsiteX3" fmla="*/ 3822491 w 8484432"/>
              <a:gd name="connsiteY3" fmla="*/ 89958 h 1289189"/>
              <a:gd name="connsiteX4" fmla="*/ 4946753 w 8484432"/>
              <a:gd name="connsiteY4" fmla="*/ 1169250 h 1289189"/>
              <a:gd name="connsiteX5" fmla="*/ 6355829 w 8484432"/>
              <a:gd name="connsiteY5" fmla="*/ 164909 h 1289189"/>
              <a:gd name="connsiteX6" fmla="*/ 7525061 w 8484432"/>
              <a:gd name="connsiteY6" fmla="*/ 1289172 h 1289189"/>
              <a:gd name="connsiteX7" fmla="*/ 8484432 w 8484432"/>
              <a:gd name="connsiteY7" fmla="*/ 194890 h 1289189"/>
              <a:gd name="connsiteX0" fmla="*/ 0 w 8484432"/>
              <a:gd name="connsiteY0" fmla="*/ 1169250 h 1307082"/>
              <a:gd name="connsiteX1" fmla="*/ 1139251 w 8484432"/>
              <a:gd name="connsiteY1" fmla="*/ 17 h 1307082"/>
              <a:gd name="connsiteX2" fmla="*/ 2293494 w 8484432"/>
              <a:gd name="connsiteY2" fmla="*/ 1139270 h 1307082"/>
              <a:gd name="connsiteX3" fmla="*/ 3822491 w 8484432"/>
              <a:gd name="connsiteY3" fmla="*/ 89958 h 1307082"/>
              <a:gd name="connsiteX4" fmla="*/ 4946753 w 8484432"/>
              <a:gd name="connsiteY4" fmla="*/ 1169250 h 1307082"/>
              <a:gd name="connsiteX5" fmla="*/ 6355829 w 8484432"/>
              <a:gd name="connsiteY5" fmla="*/ 164909 h 1307082"/>
              <a:gd name="connsiteX6" fmla="*/ 7525061 w 8484432"/>
              <a:gd name="connsiteY6" fmla="*/ 1289172 h 1307082"/>
              <a:gd name="connsiteX7" fmla="*/ 8023985 w 8484432"/>
              <a:gd name="connsiteY7" fmla="*/ 810100 h 1307082"/>
              <a:gd name="connsiteX8" fmla="*/ 8484432 w 8484432"/>
              <a:gd name="connsiteY8" fmla="*/ 194890 h 1307082"/>
              <a:gd name="connsiteX0" fmla="*/ 0 w 8023985"/>
              <a:gd name="connsiteY0" fmla="*/ 1169250 h 1307082"/>
              <a:gd name="connsiteX1" fmla="*/ 1139251 w 8023985"/>
              <a:gd name="connsiteY1" fmla="*/ 17 h 1307082"/>
              <a:gd name="connsiteX2" fmla="*/ 2293494 w 8023985"/>
              <a:gd name="connsiteY2" fmla="*/ 1139270 h 1307082"/>
              <a:gd name="connsiteX3" fmla="*/ 3822491 w 8023985"/>
              <a:gd name="connsiteY3" fmla="*/ 89958 h 1307082"/>
              <a:gd name="connsiteX4" fmla="*/ 4946753 w 8023985"/>
              <a:gd name="connsiteY4" fmla="*/ 1169250 h 1307082"/>
              <a:gd name="connsiteX5" fmla="*/ 6355829 w 8023985"/>
              <a:gd name="connsiteY5" fmla="*/ 164909 h 1307082"/>
              <a:gd name="connsiteX6" fmla="*/ 7525061 w 8023985"/>
              <a:gd name="connsiteY6" fmla="*/ 1289172 h 1307082"/>
              <a:gd name="connsiteX7" fmla="*/ 8023985 w 8023985"/>
              <a:gd name="connsiteY7" fmla="*/ 810100 h 130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76200" cap="flat" cmpd="sng" algn="ctr">
            <a:solidFill>
              <a:schemeClr val="accent1"/>
            </a:solidFill>
            <a:prstDash val="solid"/>
          </a:ln>
          <a:effectLst/>
        </p:spPr>
        <p:txBody>
          <a:bodyPr anchor="ctr"/>
          <a:lstStyle/>
          <a:p>
            <a:pPr algn="ctr">
              <a:defRPr/>
            </a:pPr>
            <a:endParaRPr lang="en-US" b="1" kern="0">
              <a:solidFill>
                <a:srgbClr val="FFFFFF"/>
              </a:solidFill>
              <a:latin typeface="Calibri"/>
            </a:endParaRPr>
          </a:p>
        </p:txBody>
      </p:sp>
      <p:sp>
        <p:nvSpPr>
          <p:cNvPr id="39" name="MH_Other_3">
            <a:extLst>
              <a:ext uri="{FF2B5EF4-FFF2-40B4-BE49-F238E27FC236}">
                <a16:creationId xmlns="" xmlns:a16="http://schemas.microsoft.com/office/drawing/2014/main" id="{7FAE5C54-B5A5-403C-8B5E-BDD86DFF09E7}"/>
              </a:ext>
            </a:extLst>
          </p:cNvPr>
          <p:cNvSpPr/>
          <p:nvPr>
            <p:custDataLst>
              <p:tags r:id="rId4"/>
            </p:custDataLst>
          </p:nvPr>
        </p:nvSpPr>
        <p:spPr>
          <a:xfrm>
            <a:off x="2932114" y="2657475"/>
            <a:ext cx="757237" cy="7572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lstStyle/>
          <a:p>
            <a:pPr algn="ctr">
              <a:defRPr/>
            </a:pPr>
            <a:r>
              <a:rPr lang="en-US" sz="3200" b="1" kern="0" dirty="0">
                <a:ln w="18415" cmpd="sng">
                  <a:noFill/>
                  <a:prstDash val="solid"/>
                </a:ln>
                <a:solidFill>
                  <a:srgbClr val="FFFFFF"/>
                </a:solidFill>
                <a:latin typeface="Arial Rounded MT Bold" pitchFamily="34" charset="0"/>
                <a:ea typeface="微软雅黑" pitchFamily="34" charset="-122"/>
                <a:cs typeface="Times New Roman" pitchFamily="18" charset="0"/>
              </a:rPr>
              <a:t>01</a:t>
            </a:r>
          </a:p>
        </p:txBody>
      </p:sp>
      <p:sp>
        <p:nvSpPr>
          <p:cNvPr id="59" name="MH_Other_7">
            <a:extLst>
              <a:ext uri="{FF2B5EF4-FFF2-40B4-BE49-F238E27FC236}">
                <a16:creationId xmlns="" xmlns:a16="http://schemas.microsoft.com/office/drawing/2014/main" id="{3EA1C246-E792-4123-9A41-DA5853E3B0F1}"/>
              </a:ext>
            </a:extLst>
          </p:cNvPr>
          <p:cNvSpPr/>
          <p:nvPr>
            <p:custDataLst>
              <p:tags r:id="rId5"/>
            </p:custDataLst>
          </p:nvPr>
        </p:nvSpPr>
        <p:spPr>
          <a:xfrm>
            <a:off x="6661150" y="4375150"/>
            <a:ext cx="757238" cy="7572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lstStyle/>
          <a:p>
            <a:pPr algn="ctr">
              <a:defRPr/>
            </a:pPr>
            <a:r>
              <a:rPr lang="en-US" sz="3200" b="1" kern="0" dirty="0" smtClean="0">
                <a:ln w="18415" cmpd="sng">
                  <a:noFill/>
                  <a:prstDash val="solid"/>
                </a:ln>
                <a:solidFill>
                  <a:srgbClr val="FFFFFF"/>
                </a:solidFill>
                <a:latin typeface="Arial Rounded MT Bold" pitchFamily="34" charset="0"/>
                <a:ea typeface="微软雅黑" pitchFamily="34" charset="-122"/>
                <a:cs typeface="Times New Roman" pitchFamily="18" charset="0"/>
              </a:rPr>
              <a:t>02 </a:t>
            </a:r>
            <a:endParaRPr lang="en-US" sz="3200" b="1" kern="0" dirty="0">
              <a:ln w="18415" cmpd="sng">
                <a:noFill/>
                <a:prstDash val="solid"/>
              </a:ln>
              <a:solidFill>
                <a:srgbClr val="FFFFFF"/>
              </a:solidFill>
              <a:latin typeface="Arial Rounded MT Bold" pitchFamily="34" charset="0"/>
              <a:ea typeface="微软雅黑" pitchFamily="34" charset="-122"/>
              <a:cs typeface="Times New Roman" pitchFamily="18" charset="0"/>
            </a:endParaRPr>
          </a:p>
        </p:txBody>
      </p:sp>
      <p:sp>
        <p:nvSpPr>
          <p:cNvPr id="40" name="MH_SubTitle_1">
            <a:extLst>
              <a:ext uri="{FF2B5EF4-FFF2-40B4-BE49-F238E27FC236}">
                <a16:creationId xmlns="" xmlns:a16="http://schemas.microsoft.com/office/drawing/2014/main" id="{E114DECF-C6DD-4568-9C0B-A4EE76D8F4AD}"/>
              </a:ext>
            </a:extLst>
          </p:cNvPr>
          <p:cNvSpPr/>
          <p:nvPr>
            <p:custDataLst>
              <p:tags r:id="rId6"/>
            </p:custDataLst>
          </p:nvPr>
        </p:nvSpPr>
        <p:spPr>
          <a:xfrm>
            <a:off x="3494314" y="1635809"/>
            <a:ext cx="7592786" cy="1137051"/>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 fmla="*/ 14990 w 1455150"/>
              <a:gd name="connsiteY0" fmla="*/ 183013 h 1138137"/>
              <a:gd name="connsiteX1" fmla="*/ 198003 w 1455150"/>
              <a:gd name="connsiteY1" fmla="*/ 0 h 1138137"/>
              <a:gd name="connsiteX2" fmla="*/ 1272137 w 1455150"/>
              <a:gd name="connsiteY2" fmla="*/ 0 h 1138137"/>
              <a:gd name="connsiteX3" fmla="*/ 1455150 w 1455150"/>
              <a:gd name="connsiteY3" fmla="*/ 183013 h 1138137"/>
              <a:gd name="connsiteX4" fmla="*/ 1455150 w 1455150"/>
              <a:gd name="connsiteY4" fmla="*/ 825099 h 1138137"/>
              <a:gd name="connsiteX5" fmla="*/ 1272137 w 1455150"/>
              <a:gd name="connsiteY5" fmla="*/ 1008112 h 1138137"/>
              <a:gd name="connsiteX6" fmla="*/ 198003 w 1455150"/>
              <a:gd name="connsiteY6" fmla="*/ 1008112 h 1138137"/>
              <a:gd name="connsiteX7" fmla="*/ 0 w 1455150"/>
              <a:gd name="connsiteY7" fmla="*/ 1109912 h 1138137"/>
              <a:gd name="connsiteX8" fmla="*/ 14990 w 1455150"/>
              <a:gd name="connsiteY8" fmla="*/ 183013 h 1138137"/>
              <a:gd name="connsiteX0" fmla="*/ 0 w 1440160"/>
              <a:gd name="connsiteY0" fmla="*/ 183013 h 1221073"/>
              <a:gd name="connsiteX1" fmla="*/ 183013 w 1440160"/>
              <a:gd name="connsiteY1" fmla="*/ 0 h 1221073"/>
              <a:gd name="connsiteX2" fmla="*/ 1257147 w 1440160"/>
              <a:gd name="connsiteY2" fmla="*/ 0 h 1221073"/>
              <a:gd name="connsiteX3" fmla="*/ 1440160 w 1440160"/>
              <a:gd name="connsiteY3" fmla="*/ 183013 h 1221073"/>
              <a:gd name="connsiteX4" fmla="*/ 1440160 w 1440160"/>
              <a:gd name="connsiteY4" fmla="*/ 825099 h 1221073"/>
              <a:gd name="connsiteX5" fmla="*/ 1257147 w 1440160"/>
              <a:gd name="connsiteY5" fmla="*/ 1008112 h 1221073"/>
              <a:gd name="connsiteX6" fmla="*/ 183013 w 1440160"/>
              <a:gd name="connsiteY6" fmla="*/ 1008112 h 1221073"/>
              <a:gd name="connsiteX7" fmla="*/ 0 w 1440160"/>
              <a:gd name="connsiteY7" fmla="*/ 1199853 h 1221073"/>
              <a:gd name="connsiteX8" fmla="*/ 0 w 1440160"/>
              <a:gd name="connsiteY8" fmla="*/ 183013 h 122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chemeClr val="accent1"/>
          </a:solidFill>
          <a:ln w="25400" cap="flat" cmpd="sng" algn="ctr">
            <a:noFill/>
            <a:prstDash val="solid"/>
          </a:ln>
          <a:effectLst/>
        </p:spPr>
        <p:txBody>
          <a:bodyPr lIns="0" tIns="0" rIns="0" bIns="144000" anchor="ctr">
            <a:normAutofit fontScale="92500"/>
          </a:bodyPr>
          <a:lstStyle/>
          <a:p>
            <a:pPr algn="ctr">
              <a:lnSpc>
                <a:spcPct val="130000"/>
              </a:lnSpc>
              <a:defRPr/>
            </a:pPr>
            <a:r>
              <a:rPr lang="en-US" altLang="zh-CN" sz="1600" b="1" kern="0" dirty="0" smtClean="0">
                <a:solidFill>
                  <a:srgbClr val="565656"/>
                </a:solidFill>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Hoàn</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thành</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bài</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giới</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thiệu</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về</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trò</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chơi</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hoặc</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lễ</a:t>
            </a:r>
            <a:r>
              <a:rPr lang="en-US" altLang="zh-CN" sz="3000" b="1" kern="0" dirty="0" smtClean="0">
                <a:solidFill>
                  <a:srgbClr val="FF0000"/>
                </a:solidFill>
                <a:latin typeface="Times New Roman" panose="02020603050405020304" pitchFamily="18" charset="0"/>
                <a:cs typeface="Times New Roman" panose="02020603050405020304" pitchFamily="18" charset="0"/>
              </a:rPr>
              <a:t> </a:t>
            </a:r>
            <a:r>
              <a:rPr lang="en-US" altLang="zh-CN" sz="3000" b="1" kern="0" dirty="0" err="1" smtClean="0">
                <a:solidFill>
                  <a:srgbClr val="FF0000"/>
                </a:solidFill>
                <a:latin typeface="Times New Roman" panose="02020603050405020304" pitchFamily="18" charset="0"/>
                <a:cs typeface="Times New Roman" panose="02020603050405020304" pitchFamily="18" charset="0"/>
              </a:rPr>
              <a:t>hội</a:t>
            </a:r>
            <a:r>
              <a:rPr lang="en-US" altLang="zh-CN" sz="3000" b="1" kern="0" dirty="0" smtClean="0">
                <a:solidFill>
                  <a:srgbClr val="FF0000"/>
                </a:solidFill>
                <a:latin typeface="Times New Roman" panose="02020603050405020304" pitchFamily="18" charset="0"/>
                <a:cs typeface="Times New Roman" panose="02020603050405020304" pitchFamily="18" charset="0"/>
              </a:rPr>
              <a:t>.</a:t>
            </a:r>
            <a:endParaRPr lang="en-US" altLang="zh-CN" sz="3000" b="1" kern="0" dirty="0">
              <a:solidFill>
                <a:srgbClr val="FF0000"/>
              </a:solidFill>
              <a:latin typeface="Times New Roman" panose="02020603050405020304" pitchFamily="18" charset="0"/>
              <a:cs typeface="Times New Roman" panose="02020603050405020304" pitchFamily="18" charset="0"/>
            </a:endParaRPr>
          </a:p>
        </p:txBody>
      </p:sp>
      <p:sp>
        <p:nvSpPr>
          <p:cNvPr id="6" name="MH_SubTitle_4">
            <a:extLst>
              <a:ext uri="{FF2B5EF4-FFF2-40B4-BE49-F238E27FC236}">
                <a16:creationId xmlns="" xmlns:a16="http://schemas.microsoft.com/office/drawing/2014/main" id="{0A17C49C-A013-4EDB-B364-C7756A7DADCF}"/>
              </a:ext>
            </a:extLst>
          </p:cNvPr>
          <p:cNvSpPr/>
          <p:nvPr>
            <p:custDataLst>
              <p:tags r:id="rId7"/>
            </p:custDataLst>
          </p:nvPr>
        </p:nvSpPr>
        <p:spPr>
          <a:xfrm>
            <a:off x="6923314" y="5132388"/>
            <a:ext cx="5268686" cy="1725612"/>
          </a:xfrm>
          <a:custGeom>
            <a:avLst/>
            <a:gdLst/>
            <a:ahLst/>
            <a:cxnLst/>
            <a:rect l="l" t="t" r="r" b="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chemeClr val="accent1"/>
          </a:solidFill>
          <a:ln w="25400" cap="flat" cmpd="sng" algn="ctr">
            <a:noFill/>
            <a:prstDash val="solid"/>
          </a:ln>
          <a:effectLst/>
        </p:spPr>
        <p:txBody>
          <a:bodyPr lIns="0" tIns="144000" rIns="0" bIns="0" anchor="ctr">
            <a:normAutofit/>
          </a:bodyPr>
          <a:lstStyle/>
          <a:p>
            <a:pPr>
              <a:lnSpc>
                <a:spcPct val="130000"/>
              </a:lnSpc>
              <a:defRPr/>
            </a:pPr>
            <a:r>
              <a:rPr lang="en-US" altLang="zh-CN" sz="2800" b="1" kern="0" dirty="0" smtClean="0">
                <a:solidFill>
                  <a:srgbClr val="565656"/>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Chuẩn</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bị</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bài</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sau</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Luyện</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tập</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miêu</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tả</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đồ</a:t>
            </a:r>
            <a:r>
              <a:rPr lang="en-US" altLang="zh-CN" sz="2800" b="1" kern="0" dirty="0" smtClean="0">
                <a:solidFill>
                  <a:srgbClr val="F41494"/>
                </a:solidFill>
                <a:latin typeface="Times New Roman" panose="02020603050405020304" pitchFamily="18" charset="0"/>
                <a:cs typeface="Times New Roman" panose="02020603050405020304" pitchFamily="18" charset="0"/>
              </a:rPr>
              <a:t> </a:t>
            </a:r>
            <a:r>
              <a:rPr lang="en-US" altLang="zh-CN" sz="2800" b="1" kern="0" dirty="0" err="1" smtClean="0">
                <a:solidFill>
                  <a:srgbClr val="F41494"/>
                </a:solidFill>
                <a:latin typeface="Times New Roman" panose="02020603050405020304" pitchFamily="18" charset="0"/>
                <a:cs typeface="Times New Roman" panose="02020603050405020304" pitchFamily="18" charset="0"/>
              </a:rPr>
              <a:t>vật</a:t>
            </a:r>
            <a:endParaRPr lang="en-US" altLang="zh-CN" sz="2800" b="1" kern="0" dirty="0">
              <a:solidFill>
                <a:srgbClr val="F41494"/>
              </a:solidFill>
              <a:latin typeface="Times New Roman" panose="02020603050405020304" pitchFamily="18" charset="0"/>
              <a:cs typeface="Times New Roman" panose="02020603050405020304" pitchFamily="18" charset="0"/>
            </a:endParaRPr>
          </a:p>
        </p:txBody>
      </p:sp>
      <p:sp>
        <p:nvSpPr>
          <p:cNvPr id="28" name="Freeform 145">
            <a:extLst>
              <a:ext uri="{FF2B5EF4-FFF2-40B4-BE49-F238E27FC236}">
                <a16:creationId xmlns=""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b="1" smtClean="0"/>
              <a:t> </a:t>
            </a:r>
            <a:endParaRPr lang="zh-CN" altLang="en-US" b="1"/>
          </a:p>
        </p:txBody>
      </p:sp>
      <p:sp>
        <p:nvSpPr>
          <p:cNvPr id="9" name="TextBox 8"/>
          <p:cNvSpPr txBox="1"/>
          <p:nvPr/>
        </p:nvSpPr>
        <p:spPr>
          <a:xfrm>
            <a:off x="4996796" y="633733"/>
            <a:ext cx="2148345" cy="707886"/>
          </a:xfrm>
          <a:prstGeom prst="rect">
            <a:avLst/>
          </a:prstGeom>
          <a:noFill/>
        </p:spPr>
        <p:txBody>
          <a:bodyPr wrap="none" rtlCol="0">
            <a:spAutoFit/>
          </a:bodyPr>
          <a:lstStyle/>
          <a:p>
            <a:r>
              <a:rPr lang="en-US" sz="4000" b="1" dirty="0" smtClean="0">
                <a:solidFill>
                  <a:srgbClr val="0000FF"/>
                </a:solidFill>
                <a:latin typeface="UTM Alberta Heavy" panose="02040603050506020204" pitchFamily="18" charset="0"/>
              </a:rPr>
              <a:t>DẶN DÒ</a:t>
            </a:r>
            <a:endParaRPr lang="en-US" sz="4000" b="1" dirty="0">
              <a:solidFill>
                <a:srgbClr val="0000FF"/>
              </a:solidFill>
              <a:latin typeface="UTM Alberta Heavy" panose="02040603050506020204" pitchFamily="18" charset="0"/>
            </a:endParaRPr>
          </a:p>
        </p:txBody>
      </p:sp>
      <p:pic>
        <p:nvPicPr>
          <p:cNvPr id="17" name="Picture 16">
            <a:extLst>
              <a:ext uri="{FF2B5EF4-FFF2-40B4-BE49-F238E27FC236}">
                <a16:creationId xmlns="" xmlns:a16="http://schemas.microsoft.com/office/drawing/2014/main" id="{D2A5EDB6-D1C9-4DB9-BFDE-F9E9493A4E89}"/>
              </a:ext>
            </a:extLst>
          </p:cNvPr>
          <p:cNvPicPr>
            <a:picLocks noChangeAspect="1"/>
          </p:cNvPicPr>
          <p:nvPr/>
        </p:nvPicPr>
        <p:blipFill>
          <a:blip r:embed="rId10"/>
          <a:stretch>
            <a:fillRect/>
          </a:stretch>
        </p:blipFill>
        <p:spPr>
          <a:xfrm>
            <a:off x="228816" y="110901"/>
            <a:ext cx="2722235" cy="3062514"/>
          </a:xfrm>
          <a:prstGeom prst="rect">
            <a:avLst/>
          </a:prstGeom>
        </p:spPr>
      </p:pic>
      <p:pic>
        <p:nvPicPr>
          <p:cNvPr id="18" name="Picture 17">
            <a:extLst>
              <a:ext uri="{FF2B5EF4-FFF2-40B4-BE49-F238E27FC236}">
                <a16:creationId xmlns="" xmlns:a16="http://schemas.microsoft.com/office/drawing/2014/main" id="{D4485328-040D-478A-A80C-570A582EAE5D}"/>
              </a:ext>
            </a:extLst>
          </p:cNvPr>
          <p:cNvPicPr>
            <a:picLocks noChangeAspect="1"/>
          </p:cNvPicPr>
          <p:nvPr/>
        </p:nvPicPr>
        <p:blipFill>
          <a:blip r:embed="rId11"/>
          <a:stretch>
            <a:fillRect/>
          </a:stretch>
        </p:blipFill>
        <p:spPr>
          <a:xfrm>
            <a:off x="3741724" y="3437007"/>
            <a:ext cx="2510143" cy="3390761"/>
          </a:xfrm>
          <a:prstGeom prst="rect">
            <a:avLst/>
          </a:prstGeom>
        </p:spPr>
      </p:pic>
    </p:spTree>
    <p:custDataLst>
      <p:tags r:id="rId1"/>
    </p:custDataLst>
    <p:extLst>
      <p:ext uri="{BB962C8B-B14F-4D97-AF65-F5344CB8AC3E}">
        <p14:creationId xmlns:p14="http://schemas.microsoft.com/office/powerpoint/2010/main" val="11307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59" grpId="0" animBg="1"/>
      <p:bldP spid="40"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 xmlns:a16="http://schemas.microsoft.com/office/drawing/2014/main" id="{D099819C-E9D0-4AD9-B32E-F0DC30C70C37}"/>
              </a:ext>
            </a:extLst>
          </p:cNvPr>
          <p:cNvSpPr/>
          <p:nvPr/>
        </p:nvSpPr>
        <p:spPr>
          <a:xfrm>
            <a:off x="795866" y="254000"/>
            <a:ext cx="9584267" cy="5317067"/>
          </a:xfrm>
          <a:prstGeom prst="roundRect">
            <a:avLst>
              <a:gd name="adj" fmla="val 50000"/>
            </a:avLst>
          </a:prstGeom>
          <a:solidFill>
            <a:srgbClr val="E3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t> </a:t>
            </a:r>
            <a:endParaRPr lang="zh-CN" altLang="en-US" sz="1600"/>
          </a:p>
        </p:txBody>
      </p:sp>
      <p:sp>
        <p:nvSpPr>
          <p:cNvPr id="7" name="TextBox 6"/>
          <p:cNvSpPr txBox="1"/>
          <p:nvPr/>
        </p:nvSpPr>
        <p:spPr>
          <a:xfrm>
            <a:off x="2506134" y="1657554"/>
            <a:ext cx="6808867" cy="3416320"/>
          </a:xfrm>
          <a:prstGeom prst="rect">
            <a:avLst/>
          </a:prstGeom>
          <a:noFill/>
        </p:spPr>
        <p:txBody>
          <a:bodyPr wrap="square" rtlCol="0">
            <a:spAutoFit/>
          </a:bodyPr>
          <a:lstStyle/>
          <a:p>
            <a:pPr algn="just"/>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Dựa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tập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đọc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Kéo</a:t>
            </a:r>
            <a:r>
              <a:rPr lang="en-US" sz="3600" b="1" dirty="0">
                <a:solidFill>
                  <a:srgbClr val="002060"/>
                </a:solidFill>
                <a:latin typeface="Times New Roman" panose="02020603050405020304" pitchFamily="18" charset="0"/>
                <a:cs typeface="Times New Roman" panose="02020603050405020304" pitchFamily="18" charset="0"/>
              </a:rPr>
              <a:t> co, </a:t>
            </a:r>
            <a:r>
              <a:rPr lang="en-US" sz="3600" b="1" dirty="0" err="1">
                <a:solidFill>
                  <a:srgbClr val="002060"/>
                </a:solidFill>
                <a:latin typeface="Times New Roman" panose="02020603050405020304" pitchFamily="18" charset="0"/>
                <a:cs typeface="Times New Roman" panose="02020603050405020304" pitchFamily="18" charset="0"/>
              </a:rPr>
              <a:t>thuật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trò</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thiệu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thiệu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một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trò</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hoặc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lễ</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hội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để</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mọi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hình</a:t>
            </a:r>
            <a:r>
              <a:rPr lang="en-US" sz="3600" b="1" dirty="0">
                <a:solidFill>
                  <a:srgbClr val="002060"/>
                </a:solidFill>
                <a:latin typeface="Times New Roman" panose="02020603050405020304" pitchFamily="18" charset="0"/>
                <a:cs typeface="Times New Roman" panose="02020603050405020304" pitchFamily="18" charset="0"/>
              </a:rPr>
              <a:t> dung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diễn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hoạt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động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nổi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bật</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4" name="Freeform 145">
            <a:extLst>
              <a:ext uri="{FF2B5EF4-FFF2-40B4-BE49-F238E27FC236}">
                <a16:creationId xmlns="" xmlns:a16="http://schemas.microsoft.com/office/drawing/2014/main" id="{9986BAC4-0AEE-455A-937C-A1D46F57C386}"/>
              </a:ext>
            </a:extLst>
          </p:cNvPr>
          <p:cNvSpPr>
            <a:spLocks/>
          </p:cNvSpPr>
          <p:nvPr/>
        </p:nvSpPr>
        <p:spPr bwMode="auto">
          <a:xfrm rot="935833">
            <a:off x="3020048" y="-336943"/>
            <a:ext cx="6223056" cy="2678047"/>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spTree>
    <p:extLst>
      <p:ext uri="{BB962C8B-B14F-4D97-AF65-F5344CB8AC3E}">
        <p14:creationId xmlns:p14="http://schemas.microsoft.com/office/powerpoint/2010/main" val="26075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1"/>
            <a:ext cx="11506200"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Kéo</a:t>
            </a:r>
            <a:r>
              <a:rPr lang="en-US" sz="2800" b="1" dirty="0" smtClean="0">
                <a:solidFill>
                  <a:srgbClr val="FF0000"/>
                </a:solidFill>
                <a:latin typeface="Times New Roman" panose="02020603050405020304" pitchFamily="18" charset="0"/>
                <a:cs typeface="Times New Roman" panose="02020603050405020304" pitchFamily="18" charset="0"/>
              </a:rPr>
              <a:t> co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ấy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thiệu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chơi</a:t>
            </a:r>
            <a:r>
              <a:rPr lang="en-US" sz="2800" b="1" dirty="0" smtClean="0">
                <a:solidFill>
                  <a:srgbClr val="FF0000"/>
                </a:solidFill>
                <a:latin typeface="Times New Roman" panose="02020603050405020304" pitchFamily="18" charset="0"/>
                <a:cs typeface="Times New Roman" panose="02020603050405020304" pitchFamily="18" charset="0"/>
              </a:rPr>
              <a:t> ở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địa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phương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Thuật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thiệu</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4171" y="1676400"/>
            <a:ext cx="11827329" cy="5262979"/>
          </a:xfrm>
          <a:prstGeom prst="rect">
            <a:avLst/>
          </a:prstGeom>
        </p:spPr>
        <p:txBody>
          <a:bodyPr wrap="square">
            <a:spAutoFit/>
          </a:bodyPr>
          <a:lstStyle/>
          <a:p>
            <a:r>
              <a:rPr lang="en-US" sz="2400" dirty="0" smtClean="0">
                <a:solidFill>
                  <a:srgbClr val="00B050"/>
                </a:solidFill>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Kéo </a:t>
            </a:r>
            <a:r>
              <a:rPr lang="vi-VN" sz="2400" b="1" dirty="0">
                <a:latin typeface="Times New Roman" panose="02020603050405020304" pitchFamily="18" charset="0"/>
                <a:cs typeface="Times New Roman" panose="02020603050405020304" pitchFamily="18" charset="0"/>
              </a:rPr>
              <a:t>co là một trò chơi thể hiện tinh thần thượng võ của dân ta. Tục kéo co mỗi vùng một khác, nhưng bao giờ cũng là cuộc đấu tài, đấu sức giữa hai bên. </a:t>
            </a:r>
          </a:p>
          <a:p>
            <a:r>
              <a:rPr lang="vi-VN" sz="2400" b="1" dirty="0">
                <a:latin typeface="Times New Roman" panose="02020603050405020304" pitchFamily="18" charset="0"/>
                <a:cs typeface="Times New Roman" panose="02020603050405020304" pitchFamily="18" charset="0"/>
              </a:rPr>
              <a:t>   Kéo co phải đủ ba keo. Bên nào kéo được đối phương ngã về phía mình nhiều keo hơn là bên ấy thắng.</a:t>
            </a:r>
          </a:p>
          <a:p>
            <a:r>
              <a:rPr lang="vi-VN" sz="2400" b="1" dirty="0">
                <a:latin typeface="Times New Roman" panose="02020603050405020304" pitchFamily="18" charset="0"/>
                <a:cs typeface="Times New Roman" panose="02020603050405020304" pitchFamily="18" charset="0"/>
              </a:rPr>
              <a:t>   Hội làng Hữu Trấp thuộc huyện Quế Võ, tỉnh Bắc Ninh thường tổ chức thi kéo co giữa nam và nữ. Có năm bên nam thắng, có năm bên nữ thắng. Nhưng dù bên nào nào thắng thì cuộc thi cũng rất là vui. Vui ở sự ganh đua, vui ở những tiếng hò reo khuyến khích của người xem hội.</a:t>
            </a:r>
          </a:p>
          <a:p>
            <a:r>
              <a:rPr lang="vi-VN" sz="2400" b="1" dirty="0">
                <a:latin typeface="Times New Roman" panose="02020603050405020304" pitchFamily="18" charset="0"/>
                <a:cs typeface="Times New Roman" panose="02020603050405020304" pitchFamily="18" charset="0"/>
              </a:rPr>
              <a:t>   Làng Tích Sơn thuộc thị xã Vĩnh Yên, tỉnh Vĩnh Phúc lại có tục thi kéo co giữa trai tráng hai giáp trong làng. Số người của mỗi bên không hạn chế. Nhiều khi, có giáp thua keo đầu, tới keo thứ hai, đàn ông trong giáp kéo đến đông hơn, thế là chuyển bại thành thắng. Sau cuộc thi, dân làng nổi trống mừng bên thắng. Các cô gái làng cũng không ngớt lời ngợi khen những chàng trai thắng cuộc</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p>
          <a:p>
            <a:r>
              <a:rPr lang="en-US" sz="2400" b="1" i="0" dirty="0">
                <a:effectLst/>
                <a:latin typeface="Times New Roman" panose="02020603050405020304" pitchFamily="18" charset="0"/>
                <a:cs typeface="Times New Roman" panose="02020603050405020304" pitchFamily="18" charset="0"/>
              </a:rPr>
              <a:t> </a:t>
            </a:r>
            <a:r>
              <a:rPr lang="en-US" sz="2400" b="1" i="0" dirty="0" smtClean="0">
                <a:effectLst/>
                <a:latin typeface="Times New Roman" panose="02020603050405020304" pitchFamily="18" charset="0"/>
                <a:cs typeface="Times New Roman" panose="02020603050405020304" pitchFamily="18" charset="0"/>
              </a:rPr>
              <a:t>                                                                                                </a:t>
            </a:r>
            <a:r>
              <a:rPr lang="en-US" sz="2400" b="1" i="1" dirty="0" smtClean="0">
                <a:effectLst/>
                <a:latin typeface="Times New Roman" panose="02020603050405020304" pitchFamily="18" charset="0"/>
                <a:cs typeface="Times New Roman" panose="02020603050405020304" pitchFamily="18" charset="0"/>
              </a:rPr>
              <a:t>Theo </a:t>
            </a:r>
            <a:r>
              <a:rPr lang="en-US" sz="2400" b="1" i="1" dirty="0" err="1" smtClean="0">
                <a:effectLst/>
                <a:latin typeface="Times New Roman" panose="02020603050405020304" pitchFamily="18" charset="0"/>
                <a:cs typeface="Times New Roman" panose="02020603050405020304" pitchFamily="18" charset="0"/>
              </a:rPr>
              <a:t>Toan</a:t>
            </a:r>
            <a:r>
              <a:rPr lang="en-US" sz="2400" b="1" i="1" dirty="0" smtClean="0">
                <a:effectLst/>
                <a:latin typeface="Times New Roman" panose="02020603050405020304" pitchFamily="18" charset="0"/>
                <a:cs typeface="Times New Roman" panose="02020603050405020304" pitchFamily="18" charset="0"/>
              </a:rPr>
              <a:t> </a:t>
            </a:r>
            <a:r>
              <a:rPr lang="en-US" sz="2400" b="1" i="1" dirty="0" err="1" smtClean="0">
                <a:effectLst/>
                <a:latin typeface="Times New Roman" panose="02020603050405020304" pitchFamily="18" charset="0"/>
                <a:cs typeface="Times New Roman" panose="02020603050405020304" pitchFamily="18" charset="0"/>
              </a:rPr>
              <a:t>Ánh</a:t>
            </a:r>
            <a:endParaRPr lang="vi-VN" sz="2400" b="1" i="0" dirty="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668156" y="1143000"/>
            <a:ext cx="2855687" cy="584775"/>
          </a:xfrm>
          <a:prstGeom prst="rect">
            <a:avLst/>
          </a:prstGeom>
          <a:noFill/>
        </p:spPr>
        <p:txBody>
          <a:bodyPr wrap="square" rtlCol="0">
            <a:spAutoFit/>
          </a:bodyPr>
          <a:lstStyle/>
          <a:p>
            <a:r>
              <a:rPr lang="en-US" sz="3200" dirty="0" err="1" smtClean="0">
                <a:solidFill>
                  <a:srgbClr val="002060"/>
                </a:solidFill>
                <a:latin typeface="SVN-Bira" panose="02040603050506020204" pitchFamily="18" charset="0"/>
              </a:rPr>
              <a:t>Kéo</a:t>
            </a:r>
            <a:r>
              <a:rPr lang="en-US" sz="3200" dirty="0" smtClean="0">
                <a:solidFill>
                  <a:srgbClr val="002060"/>
                </a:solidFill>
                <a:latin typeface="SVN-Bira" panose="02040603050506020204" pitchFamily="18" charset="0"/>
              </a:rPr>
              <a:t> co</a:t>
            </a:r>
            <a:endParaRPr lang="en-US" sz="3200" dirty="0">
              <a:solidFill>
                <a:srgbClr val="002060"/>
              </a:solidFill>
              <a:latin typeface="SVN-Bira" panose="02040603050506020204" pitchFamily="18" charset="0"/>
            </a:endParaRPr>
          </a:p>
        </p:txBody>
      </p:sp>
    </p:spTree>
    <p:extLst>
      <p:ext uri="{BB962C8B-B14F-4D97-AF65-F5344CB8AC3E}">
        <p14:creationId xmlns:p14="http://schemas.microsoft.com/office/powerpoint/2010/main" val="311469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190500" y="312798"/>
            <a:ext cx="11887200" cy="1200329"/>
          </a:xfrm>
          <a:prstGeom prst="rect">
            <a:avLst/>
          </a:prstGeom>
          <a:noFill/>
          <a:ln w="9525">
            <a:noFill/>
            <a:miter lim="800000"/>
            <a:headEnd/>
            <a:tailEnd/>
          </a:ln>
        </p:spPr>
        <p:txBody>
          <a:bodyPr wrap="square">
            <a:spAutoFit/>
          </a:bodyPr>
          <a:lstStyle/>
          <a:p>
            <a:pPr algn="just">
              <a:spcBef>
                <a:spcPct val="50000"/>
              </a:spcBef>
            </a:pPr>
            <a:r>
              <a:rPr lang="en-US" sz="2400" dirty="0" smtClean="0">
                <a:solidFill>
                  <a:srgbClr val="0066FF"/>
                </a:solidFill>
              </a:rPr>
              <a:t> </a:t>
            </a:r>
            <a:r>
              <a:rPr lang="en-US" sz="3600" dirty="0" smtClean="0">
                <a:solidFill>
                  <a:srgbClr val="0066FF"/>
                </a:solidFill>
              </a:rPr>
              <a:t>* </a:t>
            </a:r>
            <a:r>
              <a:rPr lang="en-US" sz="3600" b="1" dirty="0" err="1">
                <a:solidFill>
                  <a:srgbClr val="0066FF"/>
                </a:solidFill>
                <a:latin typeface="Times New Roman" charset="0"/>
                <a:ea typeface="Times New Roman" charset="0"/>
                <a:cs typeface="Times New Roman" charset="0"/>
              </a:rPr>
              <a:t>Đọc</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lại</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bài</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Kéo</a:t>
            </a:r>
            <a:r>
              <a:rPr lang="en-US" sz="3600" b="1" dirty="0">
                <a:solidFill>
                  <a:srgbClr val="0066FF"/>
                </a:solidFill>
                <a:latin typeface="Times New Roman" charset="0"/>
                <a:ea typeface="Times New Roman" charset="0"/>
                <a:cs typeface="Times New Roman" charset="0"/>
              </a:rPr>
              <a:t> co </a:t>
            </a:r>
            <a:r>
              <a:rPr lang="en-US" sz="3600" b="1" dirty="0" err="1">
                <a:solidFill>
                  <a:srgbClr val="0066FF"/>
                </a:solidFill>
                <a:latin typeface="Times New Roman" charset="0"/>
                <a:ea typeface="Times New Roman" charset="0"/>
                <a:cs typeface="Times New Roman" charset="0"/>
              </a:rPr>
              <a:t>và</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cho</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biết</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bài</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ấy</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giới</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thiệu</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trò</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chơi</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của</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những</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địa</a:t>
            </a:r>
            <a:r>
              <a:rPr lang="en-US" sz="3600" b="1" dirty="0">
                <a:solidFill>
                  <a:srgbClr val="0066FF"/>
                </a:solidFill>
                <a:latin typeface="Times New Roman" charset="0"/>
                <a:ea typeface="Times New Roman" charset="0"/>
                <a:cs typeface="Times New Roman" charset="0"/>
              </a:rPr>
              <a:t> </a:t>
            </a:r>
            <a:r>
              <a:rPr lang="en-US" sz="3600" b="1" dirty="0" err="1">
                <a:solidFill>
                  <a:srgbClr val="0066FF"/>
                </a:solidFill>
                <a:latin typeface="Times New Roman" charset="0"/>
                <a:ea typeface="Times New Roman" charset="0"/>
                <a:cs typeface="Times New Roman" charset="0"/>
              </a:rPr>
              <a:t>phương</a:t>
            </a:r>
            <a:r>
              <a:rPr lang="en-US" sz="3600" b="1" dirty="0">
                <a:solidFill>
                  <a:srgbClr val="0066FF"/>
                </a:solidFill>
                <a:latin typeface="Times New Roman" charset="0"/>
                <a:ea typeface="Times New Roman" charset="0"/>
                <a:cs typeface="Times New Roman" charset="0"/>
              </a:rPr>
              <a:t> </a:t>
            </a:r>
            <a:r>
              <a:rPr lang="en-US" sz="3600" b="1" dirty="0" err="1" smtClean="0">
                <a:solidFill>
                  <a:srgbClr val="0066FF"/>
                </a:solidFill>
                <a:latin typeface="Times New Roman" charset="0"/>
                <a:ea typeface="Times New Roman" charset="0"/>
                <a:cs typeface="Times New Roman" charset="0"/>
              </a:rPr>
              <a:t>nào</a:t>
            </a:r>
            <a:r>
              <a:rPr lang="en-US" sz="3600" b="1" dirty="0" smtClean="0">
                <a:solidFill>
                  <a:srgbClr val="0066FF"/>
                </a:solidFill>
                <a:latin typeface="Times New Roman" charset="0"/>
                <a:ea typeface="Times New Roman" charset="0"/>
                <a:cs typeface="Times New Roman" charset="0"/>
              </a:rPr>
              <a:t>?</a:t>
            </a:r>
            <a:endParaRPr lang="en-US" sz="3600" b="1" dirty="0">
              <a:solidFill>
                <a:srgbClr val="0066FF"/>
              </a:solidFill>
              <a:latin typeface="Times New Roman" charset="0"/>
              <a:ea typeface="Times New Roman" charset="0"/>
              <a:cs typeface="Times New Roman" charset="0"/>
            </a:endParaRPr>
          </a:p>
        </p:txBody>
      </p:sp>
      <p:sp>
        <p:nvSpPr>
          <p:cNvPr id="9223" name="Text Box 7"/>
          <p:cNvSpPr txBox="1">
            <a:spLocks noChangeArrowheads="1"/>
          </p:cNvSpPr>
          <p:nvPr/>
        </p:nvSpPr>
        <p:spPr bwMode="auto">
          <a:xfrm>
            <a:off x="228600" y="1697792"/>
            <a:ext cx="5905500" cy="1569660"/>
          </a:xfrm>
          <a:prstGeom prst="rect">
            <a:avLst/>
          </a:prstGeom>
          <a:noFill/>
          <a:ln w="9525">
            <a:noFill/>
            <a:miter lim="800000"/>
            <a:headEnd/>
            <a:tailEnd/>
          </a:ln>
        </p:spPr>
        <p:txBody>
          <a:bodyPr wrap="square">
            <a:spAutoFit/>
          </a:bodyPr>
          <a:lstStyle/>
          <a:p>
            <a:pPr algn="just">
              <a:spcBef>
                <a:spcPct val="50000"/>
              </a:spcBef>
            </a:pPr>
            <a:r>
              <a:rPr lang="en-US" sz="3200" dirty="0">
                <a:solidFill>
                  <a:srgbClr val="FF6600"/>
                </a:solidFill>
              </a:rPr>
              <a:t>- </a:t>
            </a:r>
            <a:r>
              <a:rPr lang="en-US" sz="3200" dirty="0" err="1">
                <a:solidFill>
                  <a:srgbClr val="FF6600"/>
                </a:solidFill>
                <a:latin typeface="Times New Roman" charset="0"/>
                <a:ea typeface="Times New Roman" charset="0"/>
                <a:cs typeface="Times New Roman" charset="0"/>
              </a:rPr>
              <a:t>Bài</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văn</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giới</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thiệu</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trò</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chơi</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kéo</a:t>
            </a:r>
            <a:r>
              <a:rPr lang="en-US" sz="3200" dirty="0">
                <a:solidFill>
                  <a:srgbClr val="FF6600"/>
                </a:solidFill>
                <a:latin typeface="Times New Roman" charset="0"/>
                <a:ea typeface="Times New Roman" charset="0"/>
                <a:cs typeface="Times New Roman" charset="0"/>
              </a:rPr>
              <a:t> co </a:t>
            </a:r>
            <a:r>
              <a:rPr lang="en-US" sz="3200" dirty="0" err="1">
                <a:solidFill>
                  <a:srgbClr val="FF6600"/>
                </a:solidFill>
                <a:latin typeface="Times New Roman" charset="0"/>
                <a:ea typeface="Times New Roman" charset="0"/>
                <a:cs typeface="Times New Roman" charset="0"/>
              </a:rPr>
              <a:t>của</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làng</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Hữu</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Trấp</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huyện</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Quế</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Võ</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tỉnh</a:t>
            </a:r>
            <a:r>
              <a:rPr lang="en-US" sz="3200" dirty="0">
                <a:solidFill>
                  <a:srgbClr val="FF6600"/>
                </a:solidFill>
                <a:latin typeface="Times New Roman" charset="0"/>
                <a:ea typeface="Times New Roman" charset="0"/>
                <a:cs typeface="Times New Roman" charset="0"/>
              </a:rPr>
              <a:t> </a:t>
            </a:r>
            <a:r>
              <a:rPr lang="en-US" sz="3200" dirty="0" err="1">
                <a:solidFill>
                  <a:srgbClr val="FF6600"/>
                </a:solidFill>
                <a:latin typeface="Times New Roman" charset="0"/>
                <a:ea typeface="Times New Roman" charset="0"/>
                <a:cs typeface="Times New Roman" charset="0"/>
              </a:rPr>
              <a:t>Bắc</a:t>
            </a:r>
            <a:r>
              <a:rPr lang="en-US" sz="3200" dirty="0">
                <a:solidFill>
                  <a:srgbClr val="FF6600"/>
                </a:solidFill>
                <a:latin typeface="Times New Roman" charset="0"/>
                <a:ea typeface="Times New Roman" charset="0"/>
                <a:cs typeface="Times New Roman" charset="0"/>
              </a:rPr>
              <a:t> </a:t>
            </a:r>
            <a:r>
              <a:rPr lang="en-US" sz="3200" dirty="0" err="1" smtClean="0">
                <a:solidFill>
                  <a:srgbClr val="FF6600"/>
                </a:solidFill>
                <a:latin typeface="Times New Roman" charset="0"/>
                <a:ea typeface="Times New Roman" charset="0"/>
                <a:cs typeface="Times New Roman" charset="0"/>
              </a:rPr>
              <a:t>Ninh</a:t>
            </a:r>
            <a:r>
              <a:rPr lang="en-US" sz="3200" dirty="0">
                <a:solidFill>
                  <a:srgbClr val="FF6600"/>
                </a:solidFill>
                <a:latin typeface="Times New Roman" charset="0"/>
                <a:ea typeface="Times New Roman" charset="0"/>
                <a:cs typeface="Times New Roman" charset="0"/>
              </a:rPr>
              <a:t>.</a:t>
            </a:r>
            <a:endParaRPr lang="en-US" sz="3200" dirty="0">
              <a:solidFill>
                <a:srgbClr val="FF6600"/>
              </a:solidFill>
              <a:latin typeface="Times New Roman" charset="0"/>
              <a:ea typeface="Times New Roman" charset="0"/>
              <a:cs typeface="Times New Roman" charset="0"/>
            </a:endParaRPr>
          </a:p>
        </p:txBody>
      </p:sp>
      <p:pic>
        <p:nvPicPr>
          <p:cNvPr id="2" name="Picture 1"/>
          <p:cNvPicPr>
            <a:picLocks noChangeAspect="1"/>
          </p:cNvPicPr>
          <p:nvPr/>
        </p:nvPicPr>
        <p:blipFill>
          <a:blip r:embed="rId2"/>
          <a:stretch>
            <a:fillRect/>
          </a:stretch>
        </p:blipFill>
        <p:spPr>
          <a:xfrm>
            <a:off x="304800" y="3267452"/>
            <a:ext cx="5829300" cy="3590548"/>
          </a:xfrm>
          <a:prstGeom prst="rect">
            <a:avLst/>
          </a:prstGeom>
        </p:spPr>
      </p:pic>
      <p:pic>
        <p:nvPicPr>
          <p:cNvPr id="3" name="Picture 2"/>
          <p:cNvPicPr>
            <a:picLocks noChangeAspect="1"/>
          </p:cNvPicPr>
          <p:nvPr/>
        </p:nvPicPr>
        <p:blipFill>
          <a:blip r:embed="rId3"/>
          <a:stretch>
            <a:fillRect/>
          </a:stretch>
        </p:blipFill>
        <p:spPr>
          <a:xfrm>
            <a:off x="6134100" y="3267452"/>
            <a:ext cx="6057900" cy="3459919"/>
          </a:xfrm>
          <a:prstGeom prst="rect">
            <a:avLst/>
          </a:prstGeom>
        </p:spPr>
      </p:pic>
      <p:sp>
        <p:nvSpPr>
          <p:cNvPr id="6" name="Text Box 7"/>
          <p:cNvSpPr txBox="1">
            <a:spLocks noChangeArrowheads="1"/>
          </p:cNvSpPr>
          <p:nvPr/>
        </p:nvSpPr>
        <p:spPr bwMode="auto">
          <a:xfrm>
            <a:off x="6286500" y="1697792"/>
            <a:ext cx="5905500" cy="1569660"/>
          </a:xfrm>
          <a:prstGeom prst="rect">
            <a:avLst/>
          </a:prstGeom>
          <a:noFill/>
          <a:ln w="9525">
            <a:noFill/>
            <a:miter lim="800000"/>
            <a:headEnd/>
            <a:tailEnd/>
          </a:ln>
        </p:spPr>
        <p:txBody>
          <a:bodyPr wrap="square">
            <a:spAutoFit/>
          </a:bodyPr>
          <a:lstStyle/>
          <a:p>
            <a:pPr algn="just">
              <a:spcBef>
                <a:spcPct val="50000"/>
              </a:spcBef>
            </a:pP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Bài</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văn</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giới</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thiệu</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trò</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chơi</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kéo</a:t>
            </a:r>
            <a:r>
              <a:rPr lang="en-US" sz="3200" dirty="0">
                <a:latin typeface="Times New Roman" charset="0"/>
                <a:ea typeface="Times New Roman" charset="0"/>
                <a:cs typeface="Times New Roman" charset="0"/>
              </a:rPr>
              <a:t> co </a:t>
            </a:r>
            <a:r>
              <a:rPr lang="en-US" sz="3200" dirty="0" err="1">
                <a:latin typeface="Times New Roman" charset="0"/>
                <a:ea typeface="Times New Roman" charset="0"/>
                <a:cs typeface="Times New Roman" charset="0"/>
              </a:rPr>
              <a:t>của</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làng</a:t>
            </a:r>
            <a:r>
              <a:rPr lang="en-US" sz="3200" dirty="0">
                <a:latin typeface="Times New Roman" charset="0"/>
                <a:ea typeface="Times New Roman" charset="0"/>
                <a:cs typeface="Times New Roman" charset="0"/>
              </a:rPr>
              <a:t> </a:t>
            </a:r>
            <a:r>
              <a:rPr lang="en-US" sz="3200" dirty="0" err="1" smtClean="0">
                <a:latin typeface="Times New Roman" charset="0"/>
                <a:ea typeface="Times New Roman" charset="0"/>
                <a:cs typeface="Times New Roman" charset="0"/>
              </a:rPr>
              <a:t>Tích</a:t>
            </a:r>
            <a:r>
              <a:rPr lang="en-US" sz="3200" dirty="0" smtClean="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Sơn</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thị</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xã</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Vĩnh</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Yên</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tỉnh</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Vĩnh</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Phúc</a:t>
            </a:r>
            <a:r>
              <a:rPr lang="en-US" sz="3200" dirty="0">
                <a:latin typeface="Times New Roman" charset="0"/>
                <a:ea typeface="Times New Roman" charset="0"/>
                <a:cs typeface="Times New Roman" charset="0"/>
              </a:rPr>
              <a:t>.</a:t>
            </a:r>
          </a:p>
        </p:txBody>
      </p:sp>
    </p:spTree>
    <p:extLst>
      <p:ext uri="{BB962C8B-B14F-4D97-AF65-F5344CB8AC3E}">
        <p14:creationId xmlns:p14="http://schemas.microsoft.com/office/powerpoint/2010/main" val="414586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up)">
                                      <p:cBhvr>
                                        <p:cTn id="7" dur="2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wipe(up)">
                                      <p:cBhvr>
                                        <p:cTn id="12" dur="20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8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 xmlns:a16="http://schemas.microsoft.com/office/drawing/2014/main" id="{4EA130E7-492B-4794-BD38-E1E85D787BCC}"/>
              </a:ext>
            </a:extLst>
          </p:cNvPr>
          <p:cNvSpPr txBox="1"/>
          <p:nvPr/>
        </p:nvSpPr>
        <p:spPr>
          <a:xfrm>
            <a:off x="508000" y="249135"/>
            <a:ext cx="10160556" cy="936154"/>
          </a:xfrm>
          <a:prstGeom prst="rect">
            <a:avLst/>
          </a:prstGeom>
        </p:spPr>
        <p:txBody>
          <a:bodyPr wrap="square" lIns="0" tIns="0" rIns="0" bIns="0" rtlCol="0" anchor="t">
            <a:spAutoFit/>
          </a:bodyPr>
          <a:lstStyle/>
          <a:p>
            <a:pPr>
              <a:lnSpc>
                <a:spcPts val="7280"/>
              </a:lnSpc>
            </a:pP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Trò</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chơi</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Kéo</a:t>
            </a:r>
            <a:r>
              <a:rPr lang="en-US" sz="36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co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có</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tập</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quán</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khác</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nhau</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ở</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hai</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vùng</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7D50C621-2FD1-4B96-878A-D9EA81733C33}"/>
              </a:ext>
            </a:extLst>
          </p:cNvPr>
          <p:cNvGraphicFramePr>
            <a:graphicFrameLocks noGrp="1"/>
          </p:cNvGraphicFramePr>
          <p:nvPr>
            <p:extLst>
              <p:ext uri="{D42A27DB-BD31-4B8C-83A1-F6EECF244321}">
                <p14:modId xmlns:p14="http://schemas.microsoft.com/office/powerpoint/2010/main" val="323305095"/>
              </p:ext>
            </p:extLst>
          </p:nvPr>
        </p:nvGraphicFramePr>
        <p:xfrm>
          <a:off x="186266" y="1323146"/>
          <a:ext cx="11938001" cy="5495327"/>
        </p:xfrm>
        <a:graphic>
          <a:graphicData uri="http://schemas.openxmlformats.org/drawingml/2006/table">
            <a:tbl>
              <a:tblPr firstRow="1" bandRow="1">
                <a:tableStyleId>{F5AB1C69-6EDB-4FF4-983F-18BD219EF322}</a:tableStyleId>
              </a:tblPr>
              <a:tblGrid>
                <a:gridCol w="2387601">
                  <a:extLst>
                    <a:ext uri="{9D8B030D-6E8A-4147-A177-3AD203B41FA5}">
                      <a16:colId xmlns="" xmlns:a16="http://schemas.microsoft.com/office/drawing/2014/main" val="2985834854"/>
                    </a:ext>
                  </a:extLst>
                </a:gridCol>
                <a:gridCol w="4351866">
                  <a:extLst>
                    <a:ext uri="{9D8B030D-6E8A-4147-A177-3AD203B41FA5}">
                      <a16:colId xmlns="" xmlns:a16="http://schemas.microsoft.com/office/drawing/2014/main" val="770698365"/>
                    </a:ext>
                  </a:extLst>
                </a:gridCol>
                <a:gridCol w="5198534">
                  <a:extLst>
                    <a:ext uri="{9D8B030D-6E8A-4147-A177-3AD203B41FA5}">
                      <a16:colId xmlns="" xmlns:a16="http://schemas.microsoft.com/office/drawing/2014/main" val="3940228515"/>
                    </a:ext>
                  </a:extLst>
                </a:gridCol>
              </a:tblGrid>
              <a:tr h="1335387">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Times New Roman" panose="02020603050405020304" pitchFamily="18" charset="0"/>
                          <a:cs typeface="Times New Roman" panose="02020603050405020304" pitchFamily="18" charset="0"/>
                        </a:rPr>
                        <a:t> </a:t>
                      </a:r>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17540977"/>
                  </a:ext>
                </a:extLst>
              </a:tr>
              <a:tr h="1040747">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39265795"/>
                  </a:ext>
                </a:extLst>
              </a:tr>
              <a:tr h="3119193">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98317946"/>
                  </a:ext>
                </a:extLst>
              </a:tr>
            </a:tbl>
          </a:graphicData>
        </a:graphic>
      </p:graphicFrame>
      <p:sp>
        <p:nvSpPr>
          <p:cNvPr id="5" name="TextBox 5">
            <a:extLst>
              <a:ext uri="{FF2B5EF4-FFF2-40B4-BE49-F238E27FC236}">
                <a16:creationId xmlns="" xmlns:a16="http://schemas.microsoft.com/office/drawing/2014/main" id="{0F0C8C51-07D9-4843-A277-F50BCFB1EEE4}"/>
              </a:ext>
            </a:extLst>
          </p:cNvPr>
          <p:cNvSpPr txBox="1"/>
          <p:nvPr/>
        </p:nvSpPr>
        <p:spPr>
          <a:xfrm>
            <a:off x="3193919" y="-978472"/>
            <a:ext cx="5018746" cy="553998"/>
          </a:xfrm>
          <a:prstGeom prst="rect">
            <a:avLst/>
          </a:prstGeom>
        </p:spPr>
        <p:txBody>
          <a:bodyPr wrap="square" lIns="0" tIns="0" rIns="0" bIns="0" rtlCol="0" anchor="t">
            <a:spAutoFit/>
          </a:bodyPr>
          <a:lstStyle/>
          <a:p>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E1885951-170B-48B3-9348-5E86E33A84AF}"/>
              </a:ext>
            </a:extLst>
          </p:cNvPr>
          <p:cNvSpPr txBox="1"/>
          <p:nvPr/>
        </p:nvSpPr>
        <p:spPr>
          <a:xfrm>
            <a:off x="7073063" y="1419240"/>
            <a:ext cx="4780270" cy="984885"/>
          </a:xfrm>
          <a:prstGeom prst="rect">
            <a:avLst/>
          </a:prstGeom>
        </p:spPr>
        <p:txBody>
          <a:bodyPr wrap="square" lIns="0" tIns="0" rIns="0" bIns="0" rtlCol="0" anchor="t">
            <a:spAutoFit/>
          </a:bodyPr>
          <a:lstStyle/>
          <a:p>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itchFamily="18" charset="0"/>
                <a:cs typeface="Times New Roman" pitchFamily="18" charset="0"/>
              </a:rPr>
              <a:t>thị</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xã</a:t>
            </a:r>
            <a:r>
              <a:rPr lang="en-US" sz="3200" b="1" dirty="0">
                <a:solidFill>
                  <a:schemeClr val="bg1"/>
                </a:solidFill>
                <a:latin typeface="Times New Roman" pitchFamily="18" charset="0"/>
                <a:cs typeface="Times New Roman" pitchFamily="18" charset="0"/>
              </a:rPr>
              <a:t> </a:t>
            </a:r>
            <a:endParaRPr lang="en-US" sz="3200" b="1" dirty="0" smtClean="0">
              <a:solidFill>
                <a:schemeClr val="bg1"/>
              </a:solidFill>
              <a:latin typeface="Times New Roman" pitchFamily="18" charset="0"/>
              <a:cs typeface="Times New Roman" pitchFamily="18" charset="0"/>
            </a:endParaRPr>
          </a:p>
          <a:p>
            <a:r>
              <a:rPr lang="en-US" sz="3200" b="1" dirty="0" err="1" smtClean="0">
                <a:solidFill>
                  <a:schemeClr val="bg1"/>
                </a:solidFill>
                <a:latin typeface="Times New Roman" pitchFamily="18" charset="0"/>
                <a:cs typeface="Times New Roman" pitchFamily="18" charset="0"/>
              </a:rPr>
              <a:t>Vĩnh</a:t>
            </a:r>
            <a:r>
              <a:rPr lang="en-US" sz="3200" b="1" dirty="0" smtClean="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tỉnh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Vĩnh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Phúc</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C191167B-1866-4314-BA42-928834228D98}"/>
              </a:ext>
            </a:extLst>
          </p:cNvPr>
          <p:cNvSpPr/>
          <p:nvPr/>
        </p:nvSpPr>
        <p:spPr>
          <a:xfrm>
            <a:off x="2995427" y="2868723"/>
            <a:ext cx="3159839" cy="646331"/>
          </a:xfrm>
          <a:prstGeom prst="rect">
            <a:avLst/>
          </a:prstGeom>
        </p:spPr>
        <p:txBody>
          <a:bodyPr wrap="none">
            <a:spAutoFit/>
          </a:bodyPr>
          <a:lstStyle/>
          <a:p>
            <a:r>
              <a:rPr lang="en-US" sz="3600" dirty="0">
                <a:solidFill>
                  <a:srgbClr val="0000FF"/>
                </a:solidFill>
                <a:latin typeface="Times New Roman" pitchFamily="18" charset="0"/>
                <a:cs typeface="Times New Roman" pitchFamily="18" charset="0"/>
              </a:rPr>
              <a:t>G</a:t>
            </a:r>
            <a:r>
              <a:rPr lang="vi-VN" sz="3600" dirty="0">
                <a:solidFill>
                  <a:srgbClr val="0000FF"/>
                </a:solidFill>
                <a:latin typeface="Times New Roman" pitchFamily="18" charset="0"/>
                <a:cs typeface="Times New Roman" pitchFamily="18" charset="0"/>
              </a:rPr>
              <a:t>iữa nam và nữ</a:t>
            </a:r>
            <a:endParaRPr lang="vi-VN" sz="3600" dirty="0"/>
          </a:p>
        </p:txBody>
      </p:sp>
      <p:sp>
        <p:nvSpPr>
          <p:cNvPr id="8" name="Rectangle 7">
            <a:extLst>
              <a:ext uri="{FF2B5EF4-FFF2-40B4-BE49-F238E27FC236}">
                <a16:creationId xmlns="" xmlns:a16="http://schemas.microsoft.com/office/drawing/2014/main" id="{22AF39B9-1CF9-451F-9EA7-C1B43729A154}"/>
              </a:ext>
            </a:extLst>
          </p:cNvPr>
          <p:cNvSpPr/>
          <p:nvPr/>
        </p:nvSpPr>
        <p:spPr>
          <a:xfrm>
            <a:off x="7100233" y="2648352"/>
            <a:ext cx="5024034" cy="1077218"/>
          </a:xfrm>
          <a:prstGeom prst="rect">
            <a:avLst/>
          </a:prstGeom>
        </p:spPr>
        <p:txBody>
          <a:bodyPr wrap="square">
            <a:spAutoFit/>
          </a:bodyPr>
          <a:lstStyle/>
          <a:p>
            <a:r>
              <a:rPr lang="en-US" sz="3200" dirty="0">
                <a:solidFill>
                  <a:srgbClr val="0000FF"/>
                </a:solidFill>
                <a:latin typeface="Times New Roman" pitchFamily="18" charset="0"/>
                <a:cs typeface="Times New Roman" pitchFamily="18" charset="0"/>
              </a:rPr>
              <a:t>G</a:t>
            </a:r>
            <a:r>
              <a:rPr lang="vi-VN" sz="3200" dirty="0">
                <a:solidFill>
                  <a:srgbClr val="0000FF"/>
                </a:solidFill>
                <a:latin typeface="Times New Roman" pitchFamily="18" charset="0"/>
                <a:cs typeface="Times New Roman" pitchFamily="18" charset="0"/>
              </a:rPr>
              <a:t>iữa trai tráng hai giáp </a:t>
            </a:r>
            <a:endParaRPr lang="vi-VN" sz="3200" dirty="0" smtClean="0">
              <a:solidFill>
                <a:srgbClr val="0000FF"/>
              </a:solidFill>
              <a:latin typeface="Times New Roman" pitchFamily="18" charset="0"/>
              <a:cs typeface="Times New Roman" pitchFamily="18" charset="0"/>
            </a:endParaRPr>
          </a:p>
          <a:p>
            <a:r>
              <a:rPr lang="vi-VN" sz="3200" dirty="0" smtClean="0">
                <a:solidFill>
                  <a:srgbClr val="0000FF"/>
                </a:solidFill>
                <a:latin typeface="Times New Roman" pitchFamily="18" charset="0"/>
                <a:cs typeface="Times New Roman" pitchFamily="18" charset="0"/>
              </a:rPr>
              <a:t>trong </a:t>
            </a:r>
            <a:r>
              <a:rPr lang="vi-VN" sz="3200" dirty="0">
                <a:solidFill>
                  <a:srgbClr val="0000FF"/>
                </a:solidFill>
                <a:latin typeface="Times New Roman" pitchFamily="18" charset="0"/>
                <a:cs typeface="Times New Roman" pitchFamily="18" charset="0"/>
              </a:rPr>
              <a:t>làng</a:t>
            </a:r>
            <a:endParaRPr lang="vi-VN" sz="3200" dirty="0"/>
          </a:p>
        </p:txBody>
      </p:sp>
      <p:sp>
        <p:nvSpPr>
          <p:cNvPr id="9" name="Rectangle 8">
            <a:extLst>
              <a:ext uri="{FF2B5EF4-FFF2-40B4-BE49-F238E27FC236}">
                <a16:creationId xmlns="" xmlns:a16="http://schemas.microsoft.com/office/drawing/2014/main" id="{1E164BC0-4883-4537-9793-9DB616F9BAEC}"/>
              </a:ext>
            </a:extLst>
          </p:cNvPr>
          <p:cNvSpPr/>
          <p:nvPr/>
        </p:nvSpPr>
        <p:spPr>
          <a:xfrm>
            <a:off x="2671275" y="4337006"/>
            <a:ext cx="4330341" cy="1077218"/>
          </a:xfrm>
          <a:prstGeom prst="rect">
            <a:avLst/>
          </a:prstGeom>
        </p:spPr>
        <p:txBody>
          <a:bodyPr wrap="square">
            <a:spAutoFit/>
          </a:bodyPr>
          <a:lstStyle/>
          <a:p>
            <a:r>
              <a:rPr lang="vi-VN" sz="3200" dirty="0">
                <a:solidFill>
                  <a:srgbClr val="0000FF"/>
                </a:solidFill>
                <a:latin typeface="Times New Roman" pitchFamily="18" charset="0"/>
                <a:cs typeface="Times New Roman" pitchFamily="18" charset="0"/>
              </a:rPr>
              <a:t>Có năm bên nam thắng, </a:t>
            </a:r>
            <a:endParaRPr lang="vi-VN" sz="3200" dirty="0" smtClean="0">
              <a:solidFill>
                <a:srgbClr val="0000FF"/>
              </a:solidFill>
              <a:latin typeface="Times New Roman" pitchFamily="18" charset="0"/>
              <a:cs typeface="Times New Roman" pitchFamily="18" charset="0"/>
            </a:endParaRPr>
          </a:p>
          <a:p>
            <a:r>
              <a:rPr lang="vi-VN" sz="3200" dirty="0" smtClean="0">
                <a:solidFill>
                  <a:srgbClr val="0000FF"/>
                </a:solidFill>
                <a:latin typeface="Times New Roman" pitchFamily="18" charset="0"/>
                <a:cs typeface="Times New Roman" pitchFamily="18" charset="0"/>
              </a:rPr>
              <a:t>có </a:t>
            </a:r>
            <a:r>
              <a:rPr lang="vi-VN" sz="3200" dirty="0">
                <a:solidFill>
                  <a:srgbClr val="0000FF"/>
                </a:solidFill>
                <a:latin typeface="Times New Roman" pitchFamily="18" charset="0"/>
                <a:cs typeface="Times New Roman" pitchFamily="18" charset="0"/>
              </a:rPr>
              <a:t>năm bên nữ thắng</a:t>
            </a:r>
            <a:endParaRPr lang="vi-VN" sz="3200" dirty="0"/>
          </a:p>
        </p:txBody>
      </p:sp>
      <p:sp>
        <p:nvSpPr>
          <p:cNvPr id="10" name="Rectangle 9">
            <a:extLst>
              <a:ext uri="{FF2B5EF4-FFF2-40B4-BE49-F238E27FC236}">
                <a16:creationId xmlns="" xmlns:a16="http://schemas.microsoft.com/office/drawing/2014/main" id="{378C31C0-3E4D-41F5-BF84-4E6E386D7743}"/>
              </a:ext>
            </a:extLst>
          </p:cNvPr>
          <p:cNvSpPr/>
          <p:nvPr/>
        </p:nvSpPr>
        <p:spPr>
          <a:xfrm>
            <a:off x="7001616" y="4243749"/>
            <a:ext cx="5506781" cy="2062103"/>
          </a:xfrm>
          <a:prstGeom prst="rect">
            <a:avLst/>
          </a:prstGeom>
        </p:spPr>
        <p:txBody>
          <a:bodyPr wrap="square">
            <a:spAutoFit/>
          </a:bodyPr>
          <a:lstStyle/>
          <a:p>
            <a:r>
              <a:rPr lang="en-US" sz="3200" dirty="0">
                <a:solidFill>
                  <a:srgbClr val="0000FF"/>
                </a:solidFill>
                <a:latin typeface="Times New Roman" pitchFamily="18" charset="0"/>
                <a:cs typeface="Times New Roman" pitchFamily="18" charset="0"/>
              </a:rPr>
              <a:t>C</a:t>
            </a:r>
            <a:r>
              <a:rPr lang="vi-VN" sz="3200" dirty="0">
                <a:solidFill>
                  <a:srgbClr val="0000FF"/>
                </a:solidFill>
                <a:latin typeface="Times New Roman" pitchFamily="18" charset="0"/>
                <a:cs typeface="Times New Roman" pitchFamily="18" charset="0"/>
              </a:rPr>
              <a:t>ó giáp thua keo đầu, tới keo </a:t>
            </a:r>
            <a:endParaRPr lang="vi-VN" sz="3200" dirty="0" smtClean="0">
              <a:solidFill>
                <a:srgbClr val="0000FF"/>
              </a:solidFill>
              <a:latin typeface="Times New Roman" pitchFamily="18" charset="0"/>
              <a:cs typeface="Times New Roman" pitchFamily="18" charset="0"/>
            </a:endParaRPr>
          </a:p>
          <a:p>
            <a:r>
              <a:rPr lang="vi-VN" sz="3200" dirty="0" smtClean="0">
                <a:solidFill>
                  <a:srgbClr val="0000FF"/>
                </a:solidFill>
                <a:latin typeface="Times New Roman" pitchFamily="18" charset="0"/>
                <a:cs typeface="Times New Roman" pitchFamily="18" charset="0"/>
              </a:rPr>
              <a:t>thứ </a:t>
            </a:r>
            <a:r>
              <a:rPr lang="vi-VN" sz="3200" dirty="0">
                <a:solidFill>
                  <a:srgbClr val="0000FF"/>
                </a:solidFill>
                <a:latin typeface="Times New Roman" pitchFamily="18" charset="0"/>
                <a:cs typeface="Times New Roman" pitchFamily="18" charset="0"/>
              </a:rPr>
              <a:t>hai, đàn ông trong giáp </a:t>
            </a:r>
            <a:endParaRPr lang="vi-VN" sz="3200" dirty="0" smtClean="0">
              <a:solidFill>
                <a:srgbClr val="0000FF"/>
              </a:solidFill>
              <a:latin typeface="Times New Roman" pitchFamily="18" charset="0"/>
              <a:cs typeface="Times New Roman" pitchFamily="18" charset="0"/>
            </a:endParaRPr>
          </a:p>
          <a:p>
            <a:r>
              <a:rPr lang="vi-VN" sz="3200" dirty="0" smtClean="0">
                <a:solidFill>
                  <a:srgbClr val="0000FF"/>
                </a:solidFill>
                <a:latin typeface="Times New Roman" pitchFamily="18" charset="0"/>
                <a:cs typeface="Times New Roman" pitchFamily="18" charset="0"/>
              </a:rPr>
              <a:t>kéo đến </a:t>
            </a:r>
            <a:r>
              <a:rPr lang="vi-VN" sz="3200" dirty="0">
                <a:solidFill>
                  <a:srgbClr val="0000FF"/>
                </a:solidFill>
                <a:latin typeface="Times New Roman" pitchFamily="18" charset="0"/>
                <a:cs typeface="Times New Roman" pitchFamily="18" charset="0"/>
              </a:rPr>
              <a:t>đông hơn, chuyển </a:t>
            </a:r>
            <a:r>
              <a:rPr lang="vi-VN" sz="3200" dirty="0" smtClean="0">
                <a:solidFill>
                  <a:srgbClr val="0000FF"/>
                </a:solidFill>
                <a:latin typeface="Times New Roman" pitchFamily="18" charset="0"/>
                <a:cs typeface="Times New Roman" pitchFamily="18" charset="0"/>
              </a:rPr>
              <a:t>bại</a:t>
            </a:r>
          </a:p>
          <a:p>
            <a:r>
              <a:rPr lang="vi-VN" sz="3200" dirty="0" smtClean="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thành thắng</a:t>
            </a:r>
            <a:r>
              <a:rPr lang="en-US" sz="3200" dirty="0">
                <a:solidFill>
                  <a:srgbClr val="0000FF"/>
                </a:solidFill>
                <a:latin typeface="Times New Roman" pitchFamily="18" charset="0"/>
                <a:cs typeface="Times New Roman" pitchFamily="18" charset="0"/>
              </a:rPr>
              <a:t>.</a:t>
            </a:r>
            <a:endParaRPr lang="vi-VN" sz="3200" dirty="0"/>
          </a:p>
        </p:txBody>
      </p:sp>
      <p:sp>
        <p:nvSpPr>
          <p:cNvPr id="11" name="Rectangle 10">
            <a:extLst>
              <a:ext uri="{FF2B5EF4-FFF2-40B4-BE49-F238E27FC236}">
                <a16:creationId xmlns="" xmlns:a16="http://schemas.microsoft.com/office/drawing/2014/main" id="{6DCB3982-2691-4086-8306-28580F65B668}"/>
              </a:ext>
            </a:extLst>
          </p:cNvPr>
          <p:cNvSpPr/>
          <p:nvPr/>
        </p:nvSpPr>
        <p:spPr>
          <a:xfrm>
            <a:off x="245185" y="1528382"/>
            <a:ext cx="2265364" cy="584775"/>
          </a:xfrm>
          <a:prstGeom prst="rect">
            <a:avLst/>
          </a:prstGeom>
        </p:spPr>
        <p:txBody>
          <a:bodyPr wrap="none">
            <a:spAutoFit/>
          </a:bodyPr>
          <a:lstStyle/>
          <a:p>
            <a:r>
              <a:rPr lang="en-US" sz="3200" b="1" dirty="0" err="1">
                <a:solidFill>
                  <a:srgbClr val="FFFF00"/>
                </a:solidFill>
                <a:latin typeface="Times New Roman" pitchFamily="18" charset="0"/>
                <a:cs typeface="Times New Roman" pitchFamily="18" charset="0"/>
              </a:rPr>
              <a:t>Địa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phương</a:t>
            </a:r>
            <a:endParaRPr lang="vi-VN" sz="3200" b="1" dirty="0">
              <a:solidFill>
                <a:srgbClr val="FFFF00"/>
              </a:solidFill>
            </a:endParaRPr>
          </a:p>
        </p:txBody>
      </p:sp>
      <p:sp>
        <p:nvSpPr>
          <p:cNvPr id="12" name="Rectangle 11">
            <a:extLst>
              <a:ext uri="{FF2B5EF4-FFF2-40B4-BE49-F238E27FC236}">
                <a16:creationId xmlns="" xmlns:a16="http://schemas.microsoft.com/office/drawing/2014/main" id="{4556EE9F-7ECA-4D4F-97E7-BE1BBB5C9E51}"/>
              </a:ext>
            </a:extLst>
          </p:cNvPr>
          <p:cNvSpPr/>
          <p:nvPr/>
        </p:nvSpPr>
        <p:spPr>
          <a:xfrm>
            <a:off x="245185" y="2863796"/>
            <a:ext cx="2076209" cy="646331"/>
          </a:xfrm>
          <a:prstGeom prst="rect">
            <a:avLst/>
          </a:prstGeom>
        </p:spPr>
        <p:txBody>
          <a:bodyPr wrap="none">
            <a:spAutoFit/>
          </a:bodyPr>
          <a:lstStyle/>
          <a:p>
            <a:r>
              <a:rPr lang="en-US" sz="3600" dirty="0" err="1">
                <a:solidFill>
                  <a:schemeClr val="accent5">
                    <a:lumMod val="50000"/>
                  </a:schemeClr>
                </a:solidFill>
                <a:latin typeface="Times New Roman" pitchFamily="18" charset="0"/>
                <a:cs typeface="Times New Roman" pitchFamily="18" charset="0"/>
              </a:rPr>
              <a:t>Đối</a:t>
            </a:r>
            <a:r>
              <a:rPr lang="en-US" sz="3600" dirty="0">
                <a:solidFill>
                  <a:schemeClr val="accent5">
                    <a:lumMod val="50000"/>
                  </a:schemeClr>
                </a:solidFill>
                <a:latin typeface="Times New Roman" pitchFamily="18" charset="0"/>
                <a:cs typeface="Times New Roman" pitchFamily="18" charset="0"/>
              </a:rPr>
              <a:t> </a:t>
            </a:r>
            <a:r>
              <a:rPr lang="en-US" sz="3600" dirty="0" err="1">
                <a:solidFill>
                  <a:schemeClr val="accent5">
                    <a:lumMod val="50000"/>
                  </a:schemeClr>
                </a:solidFill>
                <a:latin typeface="Times New Roman" pitchFamily="18" charset="0"/>
                <a:cs typeface="Times New Roman" pitchFamily="18" charset="0"/>
              </a:rPr>
              <a:t>tượng</a:t>
            </a:r>
            <a:endParaRPr lang="vi-VN" sz="3600" dirty="0">
              <a:solidFill>
                <a:schemeClr val="accent5">
                  <a:lumMod val="50000"/>
                </a:schemeClr>
              </a:solidFill>
            </a:endParaRPr>
          </a:p>
        </p:txBody>
      </p:sp>
      <p:sp>
        <p:nvSpPr>
          <p:cNvPr id="13" name="Rectangle 12">
            <a:extLst>
              <a:ext uri="{FF2B5EF4-FFF2-40B4-BE49-F238E27FC236}">
                <a16:creationId xmlns="" xmlns:a16="http://schemas.microsoft.com/office/drawing/2014/main" id="{5DCB3341-4B7C-48DA-BA27-34EB13DD14BA}"/>
              </a:ext>
            </a:extLst>
          </p:cNvPr>
          <p:cNvSpPr/>
          <p:nvPr/>
        </p:nvSpPr>
        <p:spPr>
          <a:xfrm>
            <a:off x="245185" y="4552450"/>
            <a:ext cx="1633781" cy="646331"/>
          </a:xfrm>
          <a:prstGeom prst="rect">
            <a:avLst/>
          </a:prstGeom>
        </p:spPr>
        <p:txBody>
          <a:bodyPr wrap="none">
            <a:spAutoFit/>
          </a:bodyPr>
          <a:lstStyle/>
          <a:p>
            <a:r>
              <a:rPr lang="en-US" sz="3600" dirty="0" err="1">
                <a:solidFill>
                  <a:schemeClr val="accent5">
                    <a:lumMod val="50000"/>
                  </a:schemeClr>
                </a:solidFill>
                <a:latin typeface="Times New Roman" pitchFamily="18" charset="0"/>
                <a:cs typeface="Times New Roman" pitchFamily="18" charset="0"/>
              </a:rPr>
              <a:t>Kết</a:t>
            </a:r>
            <a:r>
              <a:rPr lang="en-US" sz="3600" dirty="0">
                <a:solidFill>
                  <a:schemeClr val="accent5">
                    <a:lumMod val="50000"/>
                  </a:schemeClr>
                </a:solidFill>
                <a:latin typeface="Times New Roman" pitchFamily="18" charset="0"/>
                <a:cs typeface="Times New Roman" pitchFamily="18" charset="0"/>
              </a:rPr>
              <a:t> </a:t>
            </a:r>
            <a:r>
              <a:rPr lang="en-US" sz="3600" dirty="0" err="1">
                <a:solidFill>
                  <a:schemeClr val="accent5">
                    <a:lumMod val="50000"/>
                  </a:schemeClr>
                </a:solidFill>
                <a:latin typeface="Times New Roman" pitchFamily="18" charset="0"/>
                <a:cs typeface="Times New Roman" pitchFamily="18" charset="0"/>
              </a:rPr>
              <a:t>quả</a:t>
            </a:r>
            <a:endParaRPr lang="vi-VN" sz="3600" dirty="0">
              <a:solidFill>
                <a:schemeClr val="accent5">
                  <a:lumMod val="50000"/>
                </a:schemeClr>
              </a:solidFill>
            </a:endParaRPr>
          </a:p>
        </p:txBody>
      </p:sp>
      <p:sp>
        <p:nvSpPr>
          <p:cNvPr id="14" name="TextBox 13"/>
          <p:cNvSpPr txBox="1"/>
          <p:nvPr/>
        </p:nvSpPr>
        <p:spPr>
          <a:xfrm>
            <a:off x="9442100" y="-168244"/>
            <a:ext cx="312906" cy="369332"/>
          </a:xfrm>
          <a:prstGeom prst="rect">
            <a:avLst/>
          </a:prstGeom>
          <a:noFill/>
        </p:spPr>
        <p:txBody>
          <a:bodyPr wrap="none" rtlCol="0">
            <a:spAutoFit/>
          </a:bodyPr>
          <a:lstStyle/>
          <a:p>
            <a:r>
              <a:rPr lang="en-US" dirty="0" smtClean="0"/>
              <a:t>L</a:t>
            </a:r>
            <a:endParaRPr lang="en-US" dirty="0"/>
          </a:p>
        </p:txBody>
      </p:sp>
      <p:sp>
        <p:nvSpPr>
          <p:cNvPr id="15" name="TextBox 5">
            <a:extLst>
              <a:ext uri="{FF2B5EF4-FFF2-40B4-BE49-F238E27FC236}">
                <a16:creationId xmlns="" xmlns:a16="http://schemas.microsoft.com/office/drawing/2014/main" id="{0F0C8C51-07D9-4843-A277-F50BCFB1EEE4}"/>
              </a:ext>
            </a:extLst>
          </p:cNvPr>
          <p:cNvSpPr txBox="1"/>
          <p:nvPr/>
        </p:nvSpPr>
        <p:spPr>
          <a:xfrm>
            <a:off x="2995427" y="1420329"/>
            <a:ext cx="4309533" cy="984885"/>
          </a:xfrm>
          <a:prstGeom prst="rect">
            <a:avLst/>
          </a:prstGeom>
        </p:spPr>
        <p:txBody>
          <a:bodyPr wrap="square" lIns="0" tIns="0" rIns="0" bIns="0" rtlCol="0" anchor="t">
            <a:spAutoFit/>
          </a:bodyPr>
          <a:lstStyle/>
          <a:p>
            <a:r>
              <a:rPr lang="en-US" sz="3200" dirty="0" err="1">
                <a:solidFill>
                  <a:schemeClr val="bg1"/>
                </a:solidFill>
                <a:latin typeface="Times New Roman" panose="02020603050405020304" pitchFamily="18" charset="0"/>
                <a:cs typeface="Times New Roman" panose="02020603050405020304" pitchFamily="18" charset="0"/>
              </a:rPr>
              <a:t>Làng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Hữu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Trấp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huyện</a:t>
            </a:r>
            <a:r>
              <a:rPr lang="en-US" sz="3200" dirty="0">
                <a:solidFill>
                  <a:schemeClr val="bg1"/>
                </a:solidFill>
                <a:latin typeface="Times New Roman" panose="02020603050405020304" pitchFamily="18" charset="0"/>
                <a:cs typeface="Times New Roman" panose="02020603050405020304" pitchFamily="18" charset="0"/>
              </a:rPr>
              <a:t> </a:t>
            </a:r>
            <a:endParaRPr lang="en-US" sz="3200" dirty="0" smtClean="0">
              <a:solidFill>
                <a:schemeClr val="bg1"/>
              </a:solidFill>
              <a:latin typeface="Times New Roman" panose="02020603050405020304" pitchFamily="18" charset="0"/>
              <a:cs typeface="Times New Roman" panose="02020603050405020304" pitchFamily="18" charset="0"/>
            </a:endParaRPr>
          </a:p>
          <a:p>
            <a:r>
              <a:rPr lang="en-US" sz="3200" dirty="0" err="1" smtClean="0">
                <a:solidFill>
                  <a:schemeClr val="bg1"/>
                </a:solidFill>
                <a:latin typeface="Times New Roman" panose="02020603050405020304" pitchFamily="18" charset="0"/>
                <a:cs typeface="Times New Roman" panose="02020603050405020304" pitchFamily="18" charset="0"/>
              </a:rPr>
              <a:t>Quế</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Võ</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tỉnh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itchFamily="18" charset="0"/>
                <a:cs typeface="Times New Roman" pitchFamily="18" charset="0"/>
              </a:rPr>
              <a:t>Bắc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Ninh</a:t>
            </a:r>
            <a:r>
              <a:rPr lang="en-US" sz="3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78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764024"/>
            <a:ext cx="11408229" cy="6093976"/>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Kéo</a:t>
            </a:r>
            <a:r>
              <a:rPr lang="en-US" sz="3000" b="1" dirty="0" smtClean="0">
                <a:solidFill>
                  <a:srgbClr val="002060"/>
                </a:solidFill>
                <a:latin typeface="Times New Roman" panose="02020603050405020304" pitchFamily="18" charset="0"/>
                <a:cs typeface="Times New Roman" panose="02020603050405020304" pitchFamily="18" charset="0"/>
              </a:rPr>
              <a:t> co </a:t>
            </a:r>
            <a:r>
              <a:rPr lang="en-US" sz="3000" b="1" dirty="0" err="1" smtClean="0">
                <a:solidFill>
                  <a:srgbClr val="002060"/>
                </a:solidFill>
                <a:latin typeface="Times New Roman" panose="02020603050405020304" pitchFamily="18" charset="0"/>
                <a:cs typeface="Times New Roman" panose="02020603050405020304" pitchFamily="18" charset="0"/>
              </a:rPr>
              <a:t>là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một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trò</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dân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gian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phổ</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biến</a:t>
            </a:r>
            <a:r>
              <a:rPr lang="en-US" sz="3000" b="1" dirty="0" smtClean="0">
                <a:solidFill>
                  <a:srgbClr val="002060"/>
                </a:solidFill>
                <a:latin typeface="Times New Roman" panose="02020603050405020304" pitchFamily="18" charset="0"/>
                <a:cs typeface="Times New Roman" panose="02020603050405020304" pitchFamily="18" charset="0"/>
              </a:rPr>
              <a:t> ở </a:t>
            </a:r>
            <a:r>
              <a:rPr lang="en-US" sz="3000" b="1" dirty="0" err="1" smtClean="0">
                <a:solidFill>
                  <a:srgbClr val="002060"/>
                </a:solidFill>
                <a:latin typeface="Times New Roman" panose="02020603050405020304" pitchFamily="18" charset="0"/>
                <a:cs typeface="Times New Roman" panose="02020603050405020304" pitchFamily="18" charset="0"/>
              </a:rPr>
              <a:t>nước</a:t>
            </a:r>
            <a:r>
              <a:rPr lang="en-US" sz="3000" b="1" dirty="0" smtClean="0">
                <a:solidFill>
                  <a:srgbClr val="002060"/>
                </a:solidFill>
                <a:latin typeface="Times New Roman" panose="02020603050405020304" pitchFamily="18" charset="0"/>
                <a:cs typeface="Times New Roman" panose="02020603050405020304" pitchFamily="18" charset="0"/>
              </a:rPr>
              <a:t> ta, </a:t>
            </a:r>
            <a:r>
              <a:rPr lang="en-US" sz="3000" b="1" dirty="0" err="1" smtClean="0">
                <a:solidFill>
                  <a:srgbClr val="002060"/>
                </a:solidFill>
                <a:latin typeface="Times New Roman" panose="02020603050405020304" pitchFamily="18" charset="0"/>
                <a:cs typeface="Times New Roman" panose="02020603050405020304" pitchFamily="18" charset="0"/>
              </a:rPr>
              <a:t>có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thể</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nói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ai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ai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cũng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biết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trò</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này</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Trò</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này</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nhiều</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người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tham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gia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rất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đông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người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cổ</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vũ</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nên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rất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sôi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nổi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náo</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nhiệt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rộn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rã</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tiếng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cười</a:t>
            </a:r>
            <a:r>
              <a:rPr lang="en-US" sz="3000" b="1" dirty="0" smtClean="0">
                <a:solidFill>
                  <a:srgbClr val="002060"/>
                </a:solidFill>
                <a:latin typeface="Times New Roman" panose="02020603050405020304" pitchFamily="18" charset="0"/>
                <a:cs typeface="Times New Roman" panose="02020603050405020304" pitchFamily="18" charset="0"/>
              </a:rPr>
              <a:t>.</a:t>
            </a:r>
          </a:p>
          <a:p>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Tục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kéo</a:t>
            </a:r>
            <a:r>
              <a:rPr lang="en-US" sz="3000" b="1" dirty="0" smtClean="0">
                <a:solidFill>
                  <a:srgbClr val="002060"/>
                </a:solidFill>
                <a:latin typeface="Times New Roman" panose="02020603050405020304" pitchFamily="18" charset="0"/>
                <a:cs typeface="Times New Roman" panose="02020603050405020304" pitchFamily="18" charset="0"/>
              </a:rPr>
              <a:t> co ở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vùng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khác</a:t>
            </a:r>
            <a:r>
              <a:rPr lang="en-US" sz="3000" b="1" dirty="0" smtClean="0">
                <a:solidFill>
                  <a:srgbClr val="002060"/>
                </a:solidFill>
                <a:latin typeface="Times New Roman" panose="02020603050405020304" pitchFamily="18" charset="0"/>
                <a:cs typeface="Times New Roman" panose="02020603050405020304" pitchFamily="18" charset="0"/>
              </a:rPr>
              <a:t>. Ở </a:t>
            </a:r>
            <a:r>
              <a:rPr lang="en-US" sz="3000" b="1" dirty="0" err="1" smtClean="0">
                <a:solidFill>
                  <a:srgbClr val="002060"/>
                </a:solidFill>
                <a:latin typeface="Times New Roman" panose="02020603050405020304" pitchFamily="18" charset="0"/>
                <a:cs typeface="Times New Roman" panose="02020603050405020304" pitchFamily="18" charset="0"/>
              </a:rPr>
              <a:t>làng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Hữu</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Trấp</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thuộc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huyện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Quế</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Võ</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tỉnh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Bắc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Ninh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tổ</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chức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kéo</a:t>
            </a:r>
            <a:r>
              <a:rPr lang="en-US" sz="3000" b="1" dirty="0" smtClean="0">
                <a:solidFill>
                  <a:srgbClr val="002060"/>
                </a:solidFill>
                <a:latin typeface="Times New Roman" panose="02020603050405020304" pitchFamily="18" charset="0"/>
                <a:cs typeface="Times New Roman" panose="02020603050405020304" pitchFamily="18" charset="0"/>
              </a:rPr>
              <a:t> co </a:t>
            </a:r>
            <a:r>
              <a:rPr lang="en-US" sz="3000" b="1" dirty="0" err="1" smtClean="0">
                <a:solidFill>
                  <a:srgbClr val="002060"/>
                </a:solidFill>
                <a:latin typeface="Times New Roman" panose="02020603050405020304" pitchFamily="18" charset="0"/>
                <a:cs typeface="Times New Roman" panose="02020603050405020304" pitchFamily="18" charset="0"/>
              </a:rPr>
              <a:t>giữa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nam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Xưa</a:t>
            </a:r>
            <a:r>
              <a:rPr lang="en-US" sz="3000" b="1" dirty="0" smtClean="0">
                <a:solidFill>
                  <a:srgbClr val="002060"/>
                </a:solidFill>
                <a:latin typeface="Times New Roman" panose="02020603050405020304" pitchFamily="18" charset="0"/>
                <a:cs typeface="Times New Roman" panose="02020603050405020304" pitchFamily="18" charset="0"/>
              </a:rPr>
              <a:t> nay, </a:t>
            </a:r>
            <a:r>
              <a:rPr lang="en-US" sz="3000" b="1" dirty="0" err="1" smtClean="0">
                <a:solidFill>
                  <a:srgbClr val="002060"/>
                </a:solidFill>
                <a:latin typeface="Times New Roman" panose="02020603050405020304" pitchFamily="18" charset="0"/>
                <a:cs typeface="Times New Roman" panose="02020603050405020304" pitchFamily="18" charset="0"/>
              </a:rPr>
              <a:t>nam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vốn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được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xem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phái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mạnh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vậy</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cũng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năm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thắng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năm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nam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thắng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Nhưng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dù</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bên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nào</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thắng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thì</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cuộc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cũng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rất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vui</a:t>
            </a:r>
            <a:r>
              <a:rPr lang="en-US" sz="3000" b="1" dirty="0" smtClean="0">
                <a:solidFill>
                  <a:srgbClr val="002060"/>
                </a:solidFill>
                <a:latin typeface="Times New Roman" panose="02020603050405020304" pitchFamily="18" charset="0"/>
                <a:cs typeface="Times New Roman" panose="02020603050405020304" pitchFamily="18" charset="0"/>
              </a:rPr>
              <a:t>.</a:t>
            </a:r>
          </a:p>
          <a:p>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Lạ</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nữa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tục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kéo</a:t>
            </a:r>
            <a:r>
              <a:rPr lang="en-US" sz="3000" b="1" dirty="0" smtClean="0">
                <a:solidFill>
                  <a:srgbClr val="002060"/>
                </a:solidFill>
                <a:latin typeface="Times New Roman" panose="02020603050405020304" pitchFamily="18" charset="0"/>
                <a:cs typeface="Times New Roman" panose="02020603050405020304" pitchFamily="18" charset="0"/>
              </a:rPr>
              <a:t> co ở </a:t>
            </a:r>
            <a:r>
              <a:rPr lang="en-US" sz="3000" b="1" dirty="0" err="1" smtClean="0">
                <a:solidFill>
                  <a:srgbClr val="002060"/>
                </a:solidFill>
                <a:latin typeface="Times New Roman" panose="02020603050405020304" pitchFamily="18" charset="0"/>
                <a:cs typeface="Times New Roman" panose="02020603050405020304" pitchFamily="18" charset="0"/>
              </a:rPr>
              <a:t>làng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Tích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thuộc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thị</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xã</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Vĩnh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Yên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tỉnh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Vĩnh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Phúc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cuộc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giữa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trai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tráng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hai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giáp</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làng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số</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người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bên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không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chế</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giáp</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thua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keo</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đầu</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keo</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sau</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ông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giáp</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kéo</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đến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đông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Thế</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là</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chuyển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thành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thắng</a:t>
            </a:r>
            <a:r>
              <a:rPr lang="en-US" sz="3000" b="1" dirty="0" smtClean="0">
                <a:solidFill>
                  <a:srgbClr val="002060"/>
                </a:solidFill>
                <a:latin typeface="Times New Roman" panose="02020603050405020304" pitchFamily="18" charset="0"/>
                <a:cs typeface="Times New Roman" panose="02020603050405020304" pitchFamily="18" charset="0"/>
              </a:rPr>
              <a: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21" name="Text Box 9"/>
          <p:cNvSpPr txBox="1">
            <a:spLocks noChangeArrowheads="1"/>
          </p:cNvSpPr>
          <p:nvPr/>
        </p:nvSpPr>
        <p:spPr bwMode="auto">
          <a:xfrm>
            <a:off x="522514" y="0"/>
            <a:ext cx="10668000" cy="646331"/>
          </a:xfrm>
          <a:prstGeom prst="rect">
            <a:avLst/>
          </a:prstGeom>
          <a:noFill/>
          <a:ln w="9525">
            <a:noFill/>
            <a:miter lim="800000"/>
            <a:headEnd/>
            <a:tailEnd/>
          </a:ln>
        </p:spPr>
        <p:txBody>
          <a:bodyPr wrap="square">
            <a:spAutoFit/>
          </a:bodyPr>
          <a:lstStyle/>
          <a:p>
            <a:pPr marL="571500" indent="-571500">
              <a:spcBef>
                <a:spcPct val="50000"/>
              </a:spcBef>
              <a:buFont typeface="Arial" charset="0"/>
              <a:buChar char="•"/>
            </a:pPr>
            <a:r>
              <a:rPr lang="en-US" sz="3200" dirty="0" err="1" smtClean="0">
                <a:solidFill>
                  <a:srgbClr val="0066FF"/>
                </a:solidFill>
                <a:latin typeface="Times New Roman" charset="0"/>
                <a:ea typeface="Times New Roman" charset="0"/>
                <a:cs typeface="Times New Roman" charset="0"/>
              </a:rPr>
              <a:t>Thuật</a:t>
            </a:r>
            <a:r>
              <a:rPr lang="en-US" sz="3200" dirty="0" smtClean="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lại</a:t>
            </a:r>
            <a:r>
              <a:rPr lang="en-US" sz="3200" dirty="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các</a:t>
            </a:r>
            <a:r>
              <a:rPr lang="en-US" sz="3200" dirty="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trò</a:t>
            </a:r>
            <a:r>
              <a:rPr lang="en-US" sz="3200" dirty="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chơi</a:t>
            </a:r>
            <a:r>
              <a:rPr lang="en-US" sz="3200" dirty="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đã</a:t>
            </a:r>
            <a:r>
              <a:rPr lang="en-US" sz="3200" dirty="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được</a:t>
            </a:r>
            <a:r>
              <a:rPr lang="en-US" sz="3200" dirty="0">
                <a:solidFill>
                  <a:srgbClr val="0066FF"/>
                </a:solidFill>
                <a:latin typeface="Times New Roman" charset="0"/>
                <a:ea typeface="Times New Roman" charset="0"/>
                <a:cs typeface="Times New Roman" charset="0"/>
              </a:rPr>
              <a:t> </a:t>
            </a:r>
            <a:r>
              <a:rPr lang="en-US" sz="3200" dirty="0" err="1">
                <a:solidFill>
                  <a:srgbClr val="0066FF"/>
                </a:solidFill>
                <a:latin typeface="Times New Roman" charset="0"/>
                <a:ea typeface="Times New Roman" charset="0"/>
                <a:cs typeface="Times New Roman" charset="0"/>
              </a:rPr>
              <a:t>giới</a:t>
            </a:r>
            <a:r>
              <a:rPr lang="en-US" sz="3200" dirty="0">
                <a:solidFill>
                  <a:srgbClr val="0066FF"/>
                </a:solidFill>
                <a:latin typeface="Times New Roman" charset="0"/>
                <a:ea typeface="Times New Roman" charset="0"/>
                <a:cs typeface="Times New Roman" charset="0"/>
              </a:rPr>
              <a:t> </a:t>
            </a:r>
            <a:r>
              <a:rPr lang="en-US" sz="3200" dirty="0" err="1" smtClean="0">
                <a:solidFill>
                  <a:srgbClr val="0066FF"/>
                </a:solidFill>
                <a:latin typeface="Times New Roman" charset="0"/>
                <a:ea typeface="Times New Roman" charset="0"/>
                <a:cs typeface="Times New Roman" charset="0"/>
              </a:rPr>
              <a:t>thiệu</a:t>
            </a:r>
            <a:r>
              <a:rPr lang="en-US" sz="3200" dirty="0" smtClean="0">
                <a:solidFill>
                  <a:srgbClr val="0066FF"/>
                </a:solidFill>
                <a:latin typeface="Times New Roman" charset="0"/>
                <a:ea typeface="Times New Roman" charset="0"/>
                <a:cs typeface="Times New Roman" charset="0"/>
              </a:rPr>
              <a:t> .</a:t>
            </a:r>
            <a:r>
              <a:rPr lang="en-US" sz="3600" dirty="0" err="1" smtClean="0">
                <a:solidFill>
                  <a:srgbClr val="0066FF"/>
                </a:solidFill>
                <a:latin typeface="Times New Roman" charset="0"/>
                <a:ea typeface="Times New Roman" charset="0"/>
                <a:cs typeface="Times New Roman" charset="0"/>
              </a:rPr>
              <a:t>Ví</a:t>
            </a:r>
            <a:r>
              <a:rPr lang="en-US" sz="3600" dirty="0" smtClean="0">
                <a:solidFill>
                  <a:srgbClr val="0066FF"/>
                </a:solidFill>
                <a:latin typeface="Times New Roman" charset="0"/>
                <a:ea typeface="Times New Roman" charset="0"/>
                <a:cs typeface="Times New Roman" charset="0"/>
              </a:rPr>
              <a:t> </a:t>
            </a:r>
            <a:r>
              <a:rPr lang="en-US" sz="3600" dirty="0" err="1" smtClean="0">
                <a:solidFill>
                  <a:srgbClr val="0066FF"/>
                </a:solidFill>
                <a:latin typeface="Times New Roman" charset="0"/>
                <a:ea typeface="Times New Roman" charset="0"/>
                <a:cs typeface="Times New Roman" charset="0"/>
              </a:rPr>
              <a:t>dụ</a:t>
            </a:r>
            <a:r>
              <a:rPr lang="en-US" sz="3600" dirty="0" smtClean="0">
                <a:solidFill>
                  <a:srgbClr val="0066FF"/>
                </a:solidFill>
                <a:latin typeface="Times New Roman" charset="0"/>
                <a:ea typeface="Times New Roman" charset="0"/>
                <a:cs typeface="Times New Roman" charset="0"/>
              </a:rPr>
              <a:t> </a:t>
            </a:r>
            <a:r>
              <a:rPr lang="en-US" sz="3600" dirty="0" err="1" smtClean="0">
                <a:solidFill>
                  <a:srgbClr val="0066FF"/>
                </a:solidFill>
                <a:latin typeface="Times New Roman" charset="0"/>
                <a:ea typeface="Times New Roman" charset="0"/>
                <a:cs typeface="Times New Roman" charset="0"/>
              </a:rPr>
              <a:t>như</a:t>
            </a:r>
            <a:r>
              <a:rPr lang="en-US" sz="3600" dirty="0" smtClean="0">
                <a:solidFill>
                  <a:srgbClr val="0066FF"/>
                </a:solidFill>
                <a:latin typeface="Times New Roman" charset="0"/>
                <a:ea typeface="Times New Roman" charset="0"/>
                <a:cs typeface="Times New Roman" charset="0"/>
              </a:rPr>
              <a:t>:</a:t>
            </a:r>
            <a:endParaRPr lang="en-US" sz="3600" dirty="0">
              <a:solidFill>
                <a:srgbClr val="0066FF"/>
              </a:solidFill>
              <a:latin typeface="Times New Roman" charset="0"/>
              <a:ea typeface="Times New Roman" charset="0"/>
              <a:cs typeface="Times New Roman" charset="0"/>
            </a:endParaRPr>
          </a:p>
        </p:txBody>
      </p:sp>
    </p:spTree>
    <p:custDataLst>
      <p:tags r:id="rId1"/>
    </p:custDataLst>
    <p:extLst>
      <p:ext uri="{BB962C8B-B14F-4D97-AF65-F5344CB8AC3E}">
        <p14:creationId xmlns:p14="http://schemas.microsoft.com/office/powerpoint/2010/main" val="812359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D3B62D20-B4EE-43C3-B08A-374AF0E2B274}"/>
              </a:ext>
            </a:extLst>
          </p:cNvPr>
          <p:cNvGrpSpPr/>
          <p:nvPr/>
        </p:nvGrpSpPr>
        <p:grpSpPr>
          <a:xfrm>
            <a:off x="7498005" y="1917700"/>
            <a:ext cx="3199259" cy="1012826"/>
            <a:chOff x="7075041" y="2493964"/>
            <a:chExt cx="4680000" cy="1012826"/>
          </a:xfrm>
        </p:grpSpPr>
        <p:cxnSp>
          <p:nvCxnSpPr>
            <p:cNvPr id="67" name="MH_Other_27">
              <a:extLst>
                <a:ext uri="{FF2B5EF4-FFF2-40B4-BE49-F238E27FC236}">
                  <a16:creationId xmlns="" xmlns:a16="http://schemas.microsoft.com/office/drawing/2014/main" id="{B7743C9E-DBB2-4CB1-8A4C-86ED889F6BD0}"/>
                </a:ext>
              </a:extLst>
            </p:cNvPr>
            <p:cNvCxnSpPr/>
            <p:nvPr>
              <p:custDataLst>
                <p:tags r:id="rId6"/>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68" name="MH_Other_28">
              <a:extLst>
                <a:ext uri="{FF2B5EF4-FFF2-40B4-BE49-F238E27FC236}">
                  <a16:creationId xmlns="" xmlns:a16="http://schemas.microsoft.com/office/drawing/2014/main" id="{CB3BA246-922E-4C08-901C-9E7425BC142E}"/>
                </a:ext>
              </a:extLst>
            </p:cNvPr>
            <p:cNvCxnSpPr/>
            <p:nvPr>
              <p:custDataLst>
                <p:tags r:id="rId7"/>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77" name="组合 76">
            <a:extLst>
              <a:ext uri="{FF2B5EF4-FFF2-40B4-BE49-F238E27FC236}">
                <a16:creationId xmlns="" xmlns:a16="http://schemas.microsoft.com/office/drawing/2014/main" id="{20A77FCE-C308-4209-A8CA-7FCA6D8A2B79}"/>
              </a:ext>
            </a:extLst>
          </p:cNvPr>
          <p:cNvGrpSpPr/>
          <p:nvPr/>
        </p:nvGrpSpPr>
        <p:grpSpPr>
          <a:xfrm>
            <a:off x="7498005" y="3257153"/>
            <a:ext cx="3199259" cy="1012826"/>
            <a:chOff x="7075041" y="2493964"/>
            <a:chExt cx="4680000" cy="1012826"/>
          </a:xfrm>
        </p:grpSpPr>
        <p:cxnSp>
          <p:nvCxnSpPr>
            <p:cNvPr id="81" name="MH_Other_27">
              <a:extLst>
                <a:ext uri="{FF2B5EF4-FFF2-40B4-BE49-F238E27FC236}">
                  <a16:creationId xmlns="" xmlns:a16="http://schemas.microsoft.com/office/drawing/2014/main" id="{32707C15-12B4-42A1-A808-FAB0CAC2028C}"/>
                </a:ext>
              </a:extLst>
            </p:cNvPr>
            <p:cNvCxnSpPr/>
            <p:nvPr>
              <p:custDataLst>
                <p:tags r:id="rId4"/>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2" name="MH_Other_28">
              <a:extLst>
                <a:ext uri="{FF2B5EF4-FFF2-40B4-BE49-F238E27FC236}">
                  <a16:creationId xmlns="" xmlns:a16="http://schemas.microsoft.com/office/drawing/2014/main" id="{19A9ADC1-CAE7-4165-A41C-009E6CA68F7E}"/>
                </a:ext>
              </a:extLst>
            </p:cNvPr>
            <p:cNvCxnSpPr/>
            <p:nvPr>
              <p:custDataLst>
                <p:tags r:id="rId5"/>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84" name="组合 83">
            <a:extLst>
              <a:ext uri="{FF2B5EF4-FFF2-40B4-BE49-F238E27FC236}">
                <a16:creationId xmlns="" xmlns:a16="http://schemas.microsoft.com/office/drawing/2014/main" id="{C6952AEF-F7B8-4044-B74B-B6AD8ECBEF89}"/>
              </a:ext>
            </a:extLst>
          </p:cNvPr>
          <p:cNvGrpSpPr/>
          <p:nvPr/>
        </p:nvGrpSpPr>
        <p:grpSpPr>
          <a:xfrm>
            <a:off x="7498005" y="4596605"/>
            <a:ext cx="3199259" cy="1012826"/>
            <a:chOff x="7075041" y="2493964"/>
            <a:chExt cx="4680000" cy="1012826"/>
          </a:xfrm>
        </p:grpSpPr>
        <p:cxnSp>
          <p:nvCxnSpPr>
            <p:cNvPr id="88" name="MH_Other_27">
              <a:extLst>
                <a:ext uri="{FF2B5EF4-FFF2-40B4-BE49-F238E27FC236}">
                  <a16:creationId xmlns="" xmlns:a16="http://schemas.microsoft.com/office/drawing/2014/main" id="{D3C57CE1-63AA-4378-B83D-A4865A1D2C7C}"/>
                </a:ext>
              </a:extLst>
            </p:cNvPr>
            <p:cNvCxnSpPr/>
            <p:nvPr>
              <p:custDataLst>
                <p:tags r:id="rId2"/>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9" name="MH_Other_28">
              <a:extLst>
                <a:ext uri="{FF2B5EF4-FFF2-40B4-BE49-F238E27FC236}">
                  <a16:creationId xmlns="" xmlns:a16="http://schemas.microsoft.com/office/drawing/2014/main" id="{CBDE22A6-CA5A-401F-9CAB-FDC6F1D1E800}"/>
                </a:ext>
              </a:extLst>
            </p:cNvPr>
            <p:cNvCxnSpPr/>
            <p:nvPr>
              <p:custDataLst>
                <p:tags r:id="rId3"/>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sp>
        <p:nvSpPr>
          <p:cNvPr id="74" name="Freeform 145">
            <a:extLst>
              <a:ext uri="{FF2B5EF4-FFF2-40B4-BE49-F238E27FC236}">
                <a16:creationId xmlns="" xmlns:a16="http://schemas.microsoft.com/office/drawing/2014/main" id="{9986BAC4-0AEE-455A-937C-A1D46F57C386}"/>
              </a:ext>
            </a:extLst>
          </p:cNvPr>
          <p:cNvSpPr>
            <a:spLocks/>
          </p:cNvSpPr>
          <p:nvPr/>
        </p:nvSpPr>
        <p:spPr bwMode="auto">
          <a:xfrm rot="935833">
            <a:off x="3483568" y="-280208"/>
            <a:ext cx="5094095" cy="2412658"/>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sp>
        <p:nvSpPr>
          <p:cNvPr id="5" name="TextBox 4"/>
          <p:cNvSpPr txBox="1"/>
          <p:nvPr/>
        </p:nvSpPr>
        <p:spPr>
          <a:xfrm>
            <a:off x="137085" y="21414"/>
            <a:ext cx="11604972" cy="1569660"/>
          </a:xfrm>
          <a:prstGeom prst="rect">
            <a:avLst/>
          </a:prstGeom>
          <a:noFill/>
        </p:spPr>
        <p:txBody>
          <a:bodyPr wrap="square" rtlCol="0">
            <a:spAutoFit/>
          </a:bodyPr>
          <a:lstStyle/>
          <a:p>
            <a:pPr algn="just">
              <a:spcBef>
                <a:spcPct val="50000"/>
              </a:spcBef>
            </a:pPr>
            <a:r>
              <a:rPr lang="en-US" sz="3200" b="1" dirty="0" err="1">
                <a:solidFill>
                  <a:srgbClr val="0066FF"/>
                </a:solidFill>
                <a:latin typeface="Times New Roman" panose="02020603050405020304" pitchFamily="18" charset="0"/>
                <a:cs typeface="Times New Roman" panose="02020603050405020304" pitchFamily="18" charset="0"/>
              </a:rPr>
              <a:t>Bài</a:t>
            </a:r>
            <a:r>
              <a:rPr lang="en-US" sz="3200" b="1" dirty="0">
                <a:solidFill>
                  <a:srgbClr val="0066FF"/>
                </a:solidFill>
                <a:latin typeface="Times New Roman" panose="02020603050405020304" pitchFamily="18" charset="0"/>
                <a:cs typeface="Times New Roman" panose="02020603050405020304" pitchFamily="18" charset="0"/>
              </a:rPr>
              <a:t> 2: </a:t>
            </a:r>
            <a:r>
              <a:rPr lang="en-US" sz="3200" b="1" dirty="0" err="1">
                <a:solidFill>
                  <a:srgbClr val="0066FF"/>
                </a:solidFill>
                <a:latin typeface="Times New Roman" panose="02020603050405020304" pitchFamily="18" charset="0"/>
                <a:cs typeface="Times New Roman" panose="02020603050405020304" pitchFamily="18" charset="0"/>
              </a:rPr>
              <a:t>Hãy</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giới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thiệu</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một</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trò</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chơi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hoặc</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một</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lễ</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hội</a:t>
            </a:r>
            <a:r>
              <a:rPr lang="en-US" sz="3200" b="1" dirty="0">
                <a:solidFill>
                  <a:srgbClr val="0066FF"/>
                </a:solidFill>
                <a:latin typeface="Times New Roman" panose="02020603050405020304" pitchFamily="18" charset="0"/>
                <a:cs typeface="Times New Roman" panose="02020603050405020304" pitchFamily="18" charset="0"/>
              </a:rPr>
              <a:t> ở </a:t>
            </a:r>
            <a:r>
              <a:rPr lang="en-US" sz="3200" b="1" dirty="0" err="1">
                <a:solidFill>
                  <a:srgbClr val="0066FF"/>
                </a:solidFill>
                <a:latin typeface="Times New Roman" panose="02020603050405020304" pitchFamily="18" charset="0"/>
                <a:cs typeface="Times New Roman" panose="02020603050405020304" pitchFamily="18" charset="0"/>
              </a:rPr>
              <a:t>quê</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em</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Chú</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smtClean="0">
                <a:solidFill>
                  <a:srgbClr val="0066FF"/>
                </a:solidFill>
                <a:latin typeface="Times New Roman" panose="02020603050405020304" pitchFamily="18" charset="0"/>
                <a:cs typeface="Times New Roman" panose="02020603050405020304" pitchFamily="18" charset="0"/>
              </a:rPr>
              <a:t>ý: </a:t>
            </a:r>
            <a:r>
              <a:rPr lang="en-US" sz="3200" b="1" dirty="0" err="1">
                <a:solidFill>
                  <a:srgbClr val="0066FF"/>
                </a:solidFill>
                <a:latin typeface="Times New Roman" panose="02020603050405020304" pitchFamily="18" charset="0"/>
                <a:cs typeface="Times New Roman" panose="02020603050405020304" pitchFamily="18" charset="0"/>
              </a:rPr>
              <a:t>Trong</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phần</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mở</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bài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cần</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giới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thiệu</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quê</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em</a:t>
            </a:r>
            <a:r>
              <a:rPr lang="en-US" sz="3200" b="1" dirty="0">
                <a:solidFill>
                  <a:srgbClr val="0066FF"/>
                </a:solidFill>
                <a:latin typeface="Times New Roman" panose="02020603050405020304" pitchFamily="18" charset="0"/>
                <a:cs typeface="Times New Roman" panose="02020603050405020304" pitchFamily="18" charset="0"/>
              </a:rPr>
              <a:t> ở </a:t>
            </a:r>
            <a:r>
              <a:rPr lang="en-US" sz="3200" b="1" dirty="0" err="1">
                <a:solidFill>
                  <a:srgbClr val="0066FF"/>
                </a:solidFill>
                <a:latin typeface="Times New Roman" panose="02020603050405020304" pitchFamily="18" charset="0"/>
                <a:cs typeface="Times New Roman" panose="02020603050405020304" pitchFamily="18" charset="0"/>
              </a:rPr>
              <a:t>đâu</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có</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trò</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chơi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hoặc</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lễ</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hội</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gì</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thú</a:t>
            </a:r>
            <a:r>
              <a:rPr lang="en-US" sz="3200" b="1" dirty="0">
                <a:solidFill>
                  <a:srgbClr val="0066FF"/>
                </a:solidFill>
                <a:latin typeface="Times New Roman" panose="02020603050405020304" pitchFamily="18" charset="0"/>
                <a:cs typeface="Times New Roman" panose="02020603050405020304" pitchFamily="18" charset="0"/>
              </a:rPr>
              <a:t> </a:t>
            </a:r>
            <a:r>
              <a:rPr lang="en-US" sz="3200" b="1" dirty="0" err="1">
                <a:solidFill>
                  <a:srgbClr val="0066FF"/>
                </a:solidFill>
                <a:latin typeface="Times New Roman" panose="02020603050405020304" pitchFamily="18" charset="0"/>
                <a:cs typeface="Times New Roman" panose="02020603050405020304" pitchFamily="18" charset="0"/>
              </a:rPr>
              <a:t>vị</a:t>
            </a:r>
            <a:r>
              <a:rPr lang="en-US" sz="3200" b="1" dirty="0">
                <a:solidFill>
                  <a:srgbClr val="0066FF"/>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10"/>
          <a:stretch>
            <a:fillRect/>
          </a:stretch>
        </p:blipFill>
        <p:spPr>
          <a:xfrm>
            <a:off x="0" y="1591074"/>
            <a:ext cx="12032343" cy="5548092"/>
          </a:xfrm>
          <a:prstGeom prst="rect">
            <a:avLst/>
          </a:prstGeom>
        </p:spPr>
      </p:pic>
      <p:cxnSp>
        <p:nvCxnSpPr>
          <p:cNvPr id="6" name="Straight Connector 5"/>
          <p:cNvCxnSpPr/>
          <p:nvPr/>
        </p:nvCxnSpPr>
        <p:spPr>
          <a:xfrm>
            <a:off x="2367643" y="571500"/>
            <a:ext cx="1371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82243" y="571500"/>
            <a:ext cx="11756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7329" y="571500"/>
            <a:ext cx="231865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7"/>
          <p:cNvSpPr txBox="1">
            <a:spLocks noChangeArrowheads="1"/>
          </p:cNvSpPr>
          <p:nvPr/>
        </p:nvSpPr>
        <p:spPr bwMode="auto">
          <a:xfrm>
            <a:off x="326571" y="424542"/>
            <a:ext cx="11609615" cy="946150"/>
          </a:xfrm>
          <a:prstGeom prst="rect">
            <a:avLst/>
          </a:prstGeom>
          <a:noFill/>
          <a:ln w="9525">
            <a:noFill/>
            <a:miter lim="800000"/>
            <a:headEnd/>
            <a:tailEnd/>
          </a:ln>
        </p:spPr>
        <p:txBody>
          <a:bodyPr wrap="square">
            <a:spAutoFit/>
          </a:bodyPr>
          <a:lstStyle/>
          <a:p>
            <a:pPr>
              <a:spcBef>
                <a:spcPct val="50000"/>
              </a:spcBef>
            </a:pPr>
            <a:r>
              <a:rPr lang="en-US" sz="2800" dirty="0"/>
              <a:t>a. </a:t>
            </a:r>
            <a:r>
              <a:rPr lang="en-US" sz="2800" dirty="0" err="1"/>
              <a:t>Quan</a:t>
            </a:r>
            <a:r>
              <a:rPr lang="en-US" sz="2800" dirty="0"/>
              <a:t> </a:t>
            </a:r>
            <a:r>
              <a:rPr lang="en-US" sz="2800" dirty="0" err="1"/>
              <a:t>sát</a:t>
            </a:r>
            <a:r>
              <a:rPr lang="en-US" sz="2800" dirty="0"/>
              <a:t> </a:t>
            </a:r>
            <a:r>
              <a:rPr lang="en-US" sz="2800" dirty="0" err="1"/>
              <a:t>tranh</a:t>
            </a:r>
            <a:r>
              <a:rPr lang="en-US" sz="2800" dirty="0"/>
              <a:t> minh </a:t>
            </a:r>
            <a:r>
              <a:rPr lang="en-US" sz="2800" dirty="0" err="1"/>
              <a:t>họa</a:t>
            </a:r>
            <a:r>
              <a:rPr lang="en-US" sz="2800" dirty="0"/>
              <a:t> </a:t>
            </a:r>
            <a:r>
              <a:rPr lang="en-US" sz="2800" dirty="0" err="1"/>
              <a:t>và</a:t>
            </a:r>
            <a:r>
              <a:rPr lang="en-US" sz="2800" dirty="0"/>
              <a:t> </a:t>
            </a:r>
            <a:r>
              <a:rPr lang="en-US" sz="2800" dirty="0" err="1"/>
              <a:t>và</a:t>
            </a:r>
            <a:r>
              <a:rPr lang="en-US" sz="2800" dirty="0"/>
              <a:t> </a:t>
            </a:r>
            <a:r>
              <a:rPr lang="en-US" sz="2800" dirty="0" err="1"/>
              <a:t>nói</a:t>
            </a:r>
            <a:r>
              <a:rPr lang="en-US" sz="2800" dirty="0"/>
              <a:t> </a:t>
            </a:r>
            <a:r>
              <a:rPr lang="en-US" sz="2800" dirty="0" err="1"/>
              <a:t>tên</a:t>
            </a:r>
            <a:r>
              <a:rPr lang="en-US" sz="2800" dirty="0"/>
              <a:t> </a:t>
            </a:r>
            <a:r>
              <a:rPr lang="en-US" sz="2800" dirty="0" err="1"/>
              <a:t>những</a:t>
            </a:r>
            <a:r>
              <a:rPr lang="en-US" sz="2800" dirty="0"/>
              <a:t> </a:t>
            </a:r>
            <a:r>
              <a:rPr lang="en-US" sz="2800" dirty="0" err="1"/>
              <a:t>trò</a:t>
            </a:r>
            <a:r>
              <a:rPr lang="en-US" sz="2800" dirty="0"/>
              <a:t> </a:t>
            </a:r>
            <a:r>
              <a:rPr lang="en-US" sz="2800" dirty="0" err="1"/>
              <a:t>chơi</a:t>
            </a:r>
            <a:r>
              <a:rPr lang="en-US" sz="2800" dirty="0"/>
              <a:t>, </a:t>
            </a:r>
            <a:r>
              <a:rPr lang="en-US" sz="2800" dirty="0" err="1"/>
              <a:t>lễ</a:t>
            </a:r>
            <a:r>
              <a:rPr lang="en-US" sz="2800" dirty="0"/>
              <a:t> </a:t>
            </a:r>
            <a:r>
              <a:rPr lang="en-US" sz="2800" dirty="0" err="1"/>
              <a:t>hội</a:t>
            </a:r>
            <a:r>
              <a:rPr lang="en-US" sz="2800" dirty="0"/>
              <a:t> </a:t>
            </a:r>
            <a:r>
              <a:rPr lang="en-US" sz="2800" dirty="0" err="1"/>
              <a:t>được</a:t>
            </a:r>
            <a:r>
              <a:rPr lang="en-US" sz="2800" dirty="0"/>
              <a:t> </a:t>
            </a:r>
            <a:r>
              <a:rPr lang="en-US" sz="2800" dirty="0" err="1"/>
              <a:t>vẽ</a:t>
            </a:r>
            <a:r>
              <a:rPr lang="en-US" sz="2800" dirty="0"/>
              <a:t> </a:t>
            </a:r>
            <a:r>
              <a:rPr lang="en-US" sz="2800" dirty="0" err="1"/>
              <a:t>trong</a:t>
            </a:r>
            <a:r>
              <a:rPr lang="en-US" sz="2800" dirty="0"/>
              <a:t> </a:t>
            </a:r>
            <a:r>
              <a:rPr lang="en-US" sz="2800" dirty="0" err="1"/>
              <a:t>tranh</a:t>
            </a:r>
            <a:r>
              <a:rPr lang="en-US" sz="2800" dirty="0"/>
              <a:t>.</a:t>
            </a:r>
          </a:p>
        </p:txBody>
      </p:sp>
      <p:sp>
        <p:nvSpPr>
          <p:cNvPr id="7176" name="Text Box 8"/>
          <p:cNvSpPr txBox="1">
            <a:spLocks noChangeArrowheads="1"/>
          </p:cNvSpPr>
          <p:nvPr/>
        </p:nvSpPr>
        <p:spPr bwMode="auto">
          <a:xfrm>
            <a:off x="1235529" y="6297395"/>
            <a:ext cx="4419600" cy="457200"/>
          </a:xfrm>
          <a:prstGeom prst="rect">
            <a:avLst/>
          </a:prstGeom>
          <a:noFill/>
          <a:ln w="9525">
            <a:noFill/>
            <a:miter lim="800000"/>
            <a:headEnd/>
            <a:tailEnd/>
          </a:ln>
        </p:spPr>
        <p:txBody>
          <a:bodyPr>
            <a:spAutoFit/>
          </a:bodyPr>
          <a:lstStyle/>
          <a:p>
            <a:pPr>
              <a:spcBef>
                <a:spcPct val="50000"/>
              </a:spcBef>
            </a:pPr>
            <a:r>
              <a:rPr lang="en-US" sz="2400" dirty="0">
                <a:solidFill>
                  <a:srgbClr val="FF0066"/>
                </a:solidFill>
              </a:rPr>
              <a:t>   </a:t>
            </a:r>
            <a:r>
              <a:rPr lang="en-US" sz="2400" dirty="0" err="1">
                <a:solidFill>
                  <a:srgbClr val="FF0066"/>
                </a:solidFill>
              </a:rPr>
              <a:t>Hội</a:t>
            </a:r>
            <a:r>
              <a:rPr lang="en-US" sz="2400" dirty="0">
                <a:solidFill>
                  <a:srgbClr val="FF0066"/>
                </a:solidFill>
              </a:rPr>
              <a:t> </a:t>
            </a:r>
            <a:r>
              <a:rPr lang="en-US" sz="2400" dirty="0" err="1">
                <a:solidFill>
                  <a:srgbClr val="FF0066"/>
                </a:solidFill>
              </a:rPr>
              <a:t>cồng</a:t>
            </a:r>
            <a:r>
              <a:rPr lang="en-US" sz="2400" dirty="0">
                <a:solidFill>
                  <a:srgbClr val="FF0066"/>
                </a:solidFill>
              </a:rPr>
              <a:t> </a:t>
            </a:r>
            <a:r>
              <a:rPr lang="en-US" sz="2400" dirty="0" err="1">
                <a:solidFill>
                  <a:srgbClr val="FF0066"/>
                </a:solidFill>
              </a:rPr>
              <a:t>chiêng</a:t>
            </a:r>
            <a:endParaRPr lang="en-US" sz="2400" dirty="0">
              <a:solidFill>
                <a:srgbClr val="FF0066"/>
              </a:solidFill>
            </a:endParaRPr>
          </a:p>
        </p:txBody>
      </p:sp>
      <p:pic>
        <p:nvPicPr>
          <p:cNvPr id="2" name="Picture 1"/>
          <p:cNvPicPr>
            <a:picLocks noChangeAspect="1"/>
          </p:cNvPicPr>
          <p:nvPr/>
        </p:nvPicPr>
        <p:blipFill>
          <a:blip r:embed="rId2"/>
          <a:stretch>
            <a:fillRect/>
          </a:stretch>
        </p:blipFill>
        <p:spPr>
          <a:xfrm>
            <a:off x="130628" y="1436465"/>
            <a:ext cx="6792686" cy="4795157"/>
          </a:xfrm>
          <a:prstGeom prst="rect">
            <a:avLst/>
          </a:prstGeom>
        </p:spPr>
      </p:pic>
      <p:pic>
        <p:nvPicPr>
          <p:cNvPr id="3" name="Picture 2"/>
          <p:cNvPicPr>
            <a:picLocks noChangeAspect="1"/>
          </p:cNvPicPr>
          <p:nvPr/>
        </p:nvPicPr>
        <p:blipFill>
          <a:blip r:embed="rId3"/>
          <a:stretch>
            <a:fillRect/>
          </a:stretch>
        </p:blipFill>
        <p:spPr>
          <a:xfrm>
            <a:off x="6988628" y="1436465"/>
            <a:ext cx="5191989" cy="4860930"/>
          </a:xfrm>
          <a:prstGeom prst="rect">
            <a:avLst/>
          </a:prstGeom>
        </p:spPr>
      </p:pic>
    </p:spTree>
    <p:extLst>
      <p:ext uri="{BB962C8B-B14F-4D97-AF65-F5344CB8AC3E}">
        <p14:creationId xmlns:p14="http://schemas.microsoft.com/office/powerpoint/2010/main" val="1856966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up)">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7"/>
          <p:cNvSpPr txBox="1">
            <a:spLocks noChangeArrowheads="1"/>
          </p:cNvSpPr>
          <p:nvPr/>
        </p:nvSpPr>
        <p:spPr bwMode="auto">
          <a:xfrm>
            <a:off x="375557" y="163286"/>
            <a:ext cx="11576957" cy="946150"/>
          </a:xfrm>
          <a:prstGeom prst="rect">
            <a:avLst/>
          </a:prstGeom>
          <a:noFill/>
          <a:ln w="9525">
            <a:noFill/>
            <a:miter lim="800000"/>
            <a:headEnd/>
            <a:tailEnd/>
          </a:ln>
        </p:spPr>
        <p:txBody>
          <a:bodyPr wrap="square">
            <a:spAutoFit/>
          </a:bodyPr>
          <a:lstStyle/>
          <a:p>
            <a:pPr>
              <a:spcBef>
                <a:spcPct val="50000"/>
              </a:spcBef>
            </a:pPr>
            <a:r>
              <a:rPr lang="en-US" sz="2800" dirty="0"/>
              <a:t>a. </a:t>
            </a:r>
            <a:r>
              <a:rPr lang="en-US" sz="2800" dirty="0" err="1"/>
              <a:t>Quan</a:t>
            </a:r>
            <a:r>
              <a:rPr lang="en-US" sz="2800" dirty="0"/>
              <a:t> </a:t>
            </a:r>
            <a:r>
              <a:rPr lang="en-US" sz="2800" dirty="0" err="1"/>
              <a:t>sát</a:t>
            </a:r>
            <a:r>
              <a:rPr lang="en-US" sz="2800" dirty="0"/>
              <a:t> </a:t>
            </a:r>
            <a:r>
              <a:rPr lang="en-US" sz="2800" dirty="0" err="1"/>
              <a:t>tranh</a:t>
            </a:r>
            <a:r>
              <a:rPr lang="en-US" sz="2800" dirty="0"/>
              <a:t> minh </a:t>
            </a:r>
            <a:r>
              <a:rPr lang="en-US" sz="2800" dirty="0" err="1"/>
              <a:t>họa</a:t>
            </a:r>
            <a:r>
              <a:rPr lang="en-US" sz="2800" dirty="0"/>
              <a:t> </a:t>
            </a:r>
            <a:r>
              <a:rPr lang="en-US" sz="2800" dirty="0" err="1"/>
              <a:t>và</a:t>
            </a:r>
            <a:r>
              <a:rPr lang="en-US" sz="2800" dirty="0"/>
              <a:t> </a:t>
            </a:r>
            <a:r>
              <a:rPr lang="en-US" sz="2800" dirty="0" err="1"/>
              <a:t>và</a:t>
            </a:r>
            <a:r>
              <a:rPr lang="en-US" sz="2800" dirty="0"/>
              <a:t> </a:t>
            </a:r>
            <a:r>
              <a:rPr lang="en-US" sz="2800" dirty="0" err="1"/>
              <a:t>nói</a:t>
            </a:r>
            <a:r>
              <a:rPr lang="en-US" sz="2800" dirty="0"/>
              <a:t> </a:t>
            </a:r>
            <a:r>
              <a:rPr lang="en-US" sz="2800" dirty="0" err="1"/>
              <a:t>tên</a:t>
            </a:r>
            <a:r>
              <a:rPr lang="en-US" sz="2800" dirty="0"/>
              <a:t> </a:t>
            </a:r>
            <a:r>
              <a:rPr lang="en-US" sz="2800" dirty="0" err="1"/>
              <a:t>những</a:t>
            </a:r>
            <a:r>
              <a:rPr lang="en-US" sz="2800" dirty="0"/>
              <a:t> </a:t>
            </a:r>
            <a:r>
              <a:rPr lang="en-US" sz="2800" dirty="0" err="1"/>
              <a:t>trò</a:t>
            </a:r>
            <a:r>
              <a:rPr lang="en-US" sz="2800" dirty="0"/>
              <a:t> </a:t>
            </a:r>
            <a:r>
              <a:rPr lang="en-US" sz="2800" dirty="0" err="1"/>
              <a:t>chơi</a:t>
            </a:r>
            <a:r>
              <a:rPr lang="en-US" sz="2800" dirty="0"/>
              <a:t>, </a:t>
            </a:r>
            <a:r>
              <a:rPr lang="en-US" sz="2800" dirty="0" err="1"/>
              <a:t>lễ</a:t>
            </a:r>
            <a:r>
              <a:rPr lang="en-US" sz="2800" dirty="0"/>
              <a:t> </a:t>
            </a:r>
            <a:r>
              <a:rPr lang="en-US" sz="2800" dirty="0" err="1"/>
              <a:t>hội</a:t>
            </a:r>
            <a:r>
              <a:rPr lang="en-US" sz="2800" dirty="0"/>
              <a:t> </a:t>
            </a:r>
            <a:r>
              <a:rPr lang="en-US" sz="2800" dirty="0" err="1"/>
              <a:t>được</a:t>
            </a:r>
            <a:r>
              <a:rPr lang="en-US" sz="2800" dirty="0"/>
              <a:t> </a:t>
            </a:r>
            <a:r>
              <a:rPr lang="en-US" sz="2800" dirty="0" err="1"/>
              <a:t>vẽ</a:t>
            </a:r>
            <a:r>
              <a:rPr lang="en-US" sz="2800" dirty="0"/>
              <a:t> </a:t>
            </a:r>
            <a:r>
              <a:rPr lang="en-US" sz="2800" dirty="0" err="1"/>
              <a:t>trong</a:t>
            </a:r>
            <a:r>
              <a:rPr lang="en-US" sz="2800" dirty="0"/>
              <a:t> </a:t>
            </a:r>
            <a:r>
              <a:rPr lang="en-US" sz="2800" dirty="0" err="1"/>
              <a:t>tranh</a:t>
            </a:r>
            <a:r>
              <a:rPr lang="en-US" sz="2800" dirty="0"/>
              <a:t>.</a:t>
            </a:r>
          </a:p>
        </p:txBody>
      </p:sp>
      <p:sp>
        <p:nvSpPr>
          <p:cNvPr id="6152" name="Text Box 8"/>
          <p:cNvSpPr txBox="1">
            <a:spLocks noChangeArrowheads="1"/>
          </p:cNvSpPr>
          <p:nvPr/>
        </p:nvSpPr>
        <p:spPr bwMode="auto">
          <a:xfrm>
            <a:off x="4239491" y="1136073"/>
            <a:ext cx="3647209" cy="461665"/>
          </a:xfrm>
          <a:prstGeom prst="rect">
            <a:avLst/>
          </a:prstGeom>
          <a:noFill/>
          <a:ln w="9525">
            <a:noFill/>
            <a:miter lim="800000"/>
            <a:headEnd/>
            <a:tailEnd/>
          </a:ln>
        </p:spPr>
        <p:txBody>
          <a:bodyPr wrap="square">
            <a:spAutoFit/>
          </a:bodyPr>
          <a:lstStyle/>
          <a:p>
            <a:pPr>
              <a:spcBef>
                <a:spcPct val="50000"/>
              </a:spcBef>
            </a:pPr>
            <a:r>
              <a:rPr lang="en-US" sz="2400" dirty="0">
                <a:solidFill>
                  <a:srgbClr val="FF0066"/>
                </a:solidFill>
              </a:rPr>
              <a:t>   </a:t>
            </a:r>
            <a:r>
              <a:rPr lang="en-US" sz="2400" dirty="0" err="1">
                <a:solidFill>
                  <a:srgbClr val="FF0066"/>
                </a:solidFill>
              </a:rPr>
              <a:t>Hội</a:t>
            </a:r>
            <a:r>
              <a:rPr lang="en-US" sz="2400" dirty="0">
                <a:solidFill>
                  <a:srgbClr val="FF0066"/>
                </a:solidFill>
              </a:rPr>
              <a:t> </a:t>
            </a:r>
            <a:r>
              <a:rPr lang="en-US" sz="2400" dirty="0" err="1">
                <a:solidFill>
                  <a:srgbClr val="FF0066"/>
                </a:solidFill>
              </a:rPr>
              <a:t>bơi</a:t>
            </a:r>
            <a:r>
              <a:rPr lang="en-US" sz="2400" dirty="0">
                <a:solidFill>
                  <a:srgbClr val="FF0066"/>
                </a:solidFill>
              </a:rPr>
              <a:t> </a:t>
            </a:r>
            <a:r>
              <a:rPr lang="en-US" sz="2400" dirty="0" err="1">
                <a:solidFill>
                  <a:srgbClr val="FF0066"/>
                </a:solidFill>
              </a:rPr>
              <a:t>trải</a:t>
            </a:r>
            <a:endParaRPr lang="en-US" sz="2400" dirty="0">
              <a:solidFill>
                <a:srgbClr val="FF0066"/>
              </a:solidFill>
            </a:endParaRPr>
          </a:p>
        </p:txBody>
      </p:sp>
      <p:pic>
        <p:nvPicPr>
          <p:cNvPr id="2" name="Picture 1"/>
          <p:cNvPicPr>
            <a:picLocks noChangeAspect="1"/>
          </p:cNvPicPr>
          <p:nvPr/>
        </p:nvPicPr>
        <p:blipFill>
          <a:blip r:embed="rId2"/>
          <a:stretch>
            <a:fillRect/>
          </a:stretch>
        </p:blipFill>
        <p:spPr>
          <a:xfrm>
            <a:off x="171450" y="2819400"/>
            <a:ext cx="5886450" cy="3826328"/>
          </a:xfrm>
          <a:prstGeom prst="rect">
            <a:avLst/>
          </a:prstGeom>
        </p:spPr>
      </p:pic>
      <p:pic>
        <p:nvPicPr>
          <p:cNvPr id="3" name="Picture 2"/>
          <p:cNvPicPr>
            <a:picLocks noChangeAspect="1"/>
          </p:cNvPicPr>
          <p:nvPr/>
        </p:nvPicPr>
        <p:blipFill>
          <a:blip r:embed="rId3"/>
          <a:stretch>
            <a:fillRect/>
          </a:stretch>
        </p:blipFill>
        <p:spPr>
          <a:xfrm>
            <a:off x="6177175" y="2819399"/>
            <a:ext cx="5754595" cy="3826329"/>
          </a:xfrm>
          <a:prstGeom prst="rect">
            <a:avLst/>
          </a:prstGeom>
        </p:spPr>
      </p:pic>
    </p:spTree>
    <p:extLst>
      <p:ext uri="{BB962C8B-B14F-4D97-AF65-F5344CB8AC3E}">
        <p14:creationId xmlns:p14="http://schemas.microsoft.com/office/powerpoint/2010/main" val="2956019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up)">
                                      <p:cBhvr>
                                        <p:cTn id="7"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611189059"/>
</p:tagLst>
</file>

<file path=ppt/tags/tag1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Text"/>
  <p:tag name="MH" val="20170627103010"/>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3044"/>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8"/>
</p:tagLst>
</file>

<file path=ppt/tags/tag27.xml><?xml version="1.0" encoding="utf-8"?>
<p:tagLst xmlns:a="http://schemas.openxmlformats.org/drawingml/2006/main" xmlns:r="http://schemas.openxmlformats.org/officeDocument/2006/relationships" xmlns:p="http://schemas.openxmlformats.org/presentationml/2006/main">
  <p:tag name="MH" val="20170627103044"/>
  <p:tag name="MH_LIBRARY" val="GRAPHIC"/>
  <p:tag name="MH_TYPE" val="Other"/>
  <p:tag name="MH_ORDER" val="9"/>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3403"/>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Other"/>
  <p:tag name="MH_ORDER" val="7"/>
</p:tagLst>
</file>

<file path=ppt/tags/tag33.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627103403"/>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5.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6.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7.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8.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865</Words>
  <Application>Microsoft Macintosh PowerPoint</Application>
  <PresentationFormat>Widescreen</PresentationFormat>
  <Paragraphs>93</Paragraphs>
  <Slides>13</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 Rounded MT Bold</vt:lpstr>
      <vt:lpstr>SVN-Bira</vt:lpstr>
      <vt:lpstr>Times New Roman</vt:lpstr>
      <vt:lpstr>UTM Alberta Heavy</vt:lpstr>
      <vt:lpstr>UTM Azuki</vt:lpstr>
      <vt:lpstr>UVN Dzung Dakao</vt:lpstr>
      <vt:lpstr>Wingdings</vt:lpstr>
      <vt:lpstr>微软雅黑</vt:lpstr>
      <vt:lpstr>等线</vt:lpstr>
      <vt:lpstr>Arial</vt:lpstr>
      <vt:lpstr>Calibri</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keywords>http:/www.ypppt.com</cp:keywords>
  <dc:description>http://www.ypppt.com/</dc:description>
  <cp:lastModifiedBy>Microsoft Office User</cp:lastModifiedBy>
  <cp:revision>272</cp:revision>
  <dcterms:created xsi:type="dcterms:W3CDTF">2017-06-27T02:07:53Z</dcterms:created>
  <dcterms:modified xsi:type="dcterms:W3CDTF">2021-12-29T07:59:43Z</dcterms:modified>
</cp:coreProperties>
</file>